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81" r:id="rId17"/>
    <p:sldId id="272" r:id="rId18"/>
    <p:sldId id="273" r:id="rId19"/>
    <p:sldId id="274" r:id="rId20"/>
    <p:sldId id="275" r:id="rId21"/>
    <p:sldId id="276" r:id="rId22"/>
    <p:sldId id="267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8:31:35.12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4309 4981 1561,'10'-16'197,"-5"10"-38,-1 1-73,1 2-53,-2 0-13,0 3-20,2-3 3,0 3 33,-1 0 47,0 0-18,0 0 46,0 8-8,2-2-14,-2 0-27,1 2-4,4 12 43,1 3 3,0 2-92,-2 4 106,1-1-25,0 3-49,0 5 29,-4-1-47,1 3 82,2 4-105,-2 2-15,2 4 40,-3 0-14,-1 2-10,0-2 14,0 3-5,0 1-6,-2 2 81,0-1-102,2 7 14,-3-1-3,-1 1 18,2 2 10,-2 3 22,0-1-21,0 6 1,0 0 37,2 5-8,-1-2 6,-1 3-7,0 2 14,0 0-21,2 4 7,0 3-8,1-3-6,0 3 3,-1 1-8,0 4 26,0 1-45,0 2 29,2 3-19,-2 3-3,0 2 5,2 1-11,-4 0 22,2 5-14,0 0 4,-2-1-22,4 5 17,-2-2-30,2 0 34,-2 1-1,0 0-14,0 1-31,0-1 35,1 3-2,-1 1-8,0 0 7,2 0 12,-1 3 4,-3-2-22,0 1 16,0 0-13,0 3 14,0-3 5,0 1 5,0-3-5,0 2 15,-9 1-152,6-1 203,-1-1 3,0 2-13,0-2-16,0 3-22,-2-1-4,-2 72 28,0-44 15,1-27-10,1-15-52,-2 1 38,-1-1-5,1 0-23,1 0-18,0-3-9,0-3 64,-3-1-108,0-1-13,3-2 55,-2-2-4,2-2-32,-2-4-54,3-3-27,-2-3-16,2-6-70,-3-6-66,3-6-50,1-5-85,-1-7-115,2 1-129,2-10-178,0-8-121,-2-11 613</inkml:trace>
  <inkml:trace contextRef="#ctx0" brushRef="#br0" timeOffset="827.9321">2416 12015 1932,'55'-20'79,"-5"11"15,-2 1 21,8-3 11,4 1-29,5 0-31,3 0-17,3 1-3,4 1 21,4 1 14,6-1-17,0 0 2,5 2-15,1 2 29,3 0-40,5 1 10,5 0-8,3 0-24,3 0-9,2 0-8,6 3 3,-1-2 1,5 2-26,79 0 55,-8-6-7,-40 5 17,-22 1 2,-14 0-9,81 0 19,-36 0 23,-22 0 21,63 0-12,-40 0-41,34 0 28,-39 0-24,36 10 46,-3-3 17,-33-2-37,36 2-8,-2 0 30,-2 1-15,1 2-15,3 0 7,-1 1-28,6 0 7,-4-3 20,-2 4-51,1-6 18,-2 3 13,3-1 0,2-1 14,0 5-18,-4-4-49,1-2 90,2 1-55,-39-1-5,-21-3-23,65 1 2,-41-1-23,32 5 17,-38-4-30,-22-1-28,-15 0-5,76 4-22,-43 0-7,-21-4-22,-18-1-20,2 0-38,1 1-29,-1 0-35,-3-1-112,-2 1-105,-2 0-103,0-3-124,-9 2-110,-3 0 474</inkml:trace>
  <inkml:trace contextRef="#ctx0" brushRef="#br0" timeOffset="2990.5429">3301 10759 1515,'-21'18'49,"21"-16"-28,-1-2 0,1 0 13,0 0-3,0 0-12,0 0 14,8-7-3,-3 2 40,2-1-4,11-7 24,1-2-51,6 1 24,-1-5-4,0 0-29,3 0 2,2-2 21,8 2-19,-7-2 20,1-2-3,4-1-29,2 1 9,1-1-26,4-2 230,5-4-360,-1-2 80,4 0 39,2-4 17,3 0 5,3 0 12,4-2-24,2-1 15,3-3 18,2 0-12,7-2 4,-1 0 3,51-32-16,-5 0 23,-21 16 18,21-17-11,-25 15-10,29-12 33,-2-2 0,-21 15-35,26-19 24,0 1-19,-3 0 35,3-2-23,3-2-12,2 6 8,3-2 0,-2-3-33,7 0 9,0 1 2,1 1 29,0 0-44,3-7 23,3 3-24,1 0 3,3 0-24,-1-1 27,-3 0 40,9 3-96,0 1 24,1-6 23,4 5 3,-1-2-11,-4 1-16,1 0 16,1 0-26,1 4 17,-1-1 9,-4-5-20,6 1 18,-6 3-5,-2 2-12,0 3 31,0 5-5,-2-3-3,-5 3-18,-4-1 1,-5 1-2,-3-1 25,-3 5-21,-27 13 7,-13 7 16,38-23-2,-27 16-4,-21 8-25,-9 4 7,1 0-4,-1 1-24,1-3-44,-1 1 5,-4-1-51,-2 2-33,-1 3-44,-1 1-86,-3 0-44,3-1-147,-5 2-64,-4 1 71,-3 3 336</inkml:trace>
  <inkml:trace contextRef="#ctx0" brushRef="#br0" timeOffset="6221.1699">10452 6139 1393,'12'-16'188,"-12"8"-22,1 1-5,-1-1-2,2 2-42,-2 1-24,0-1-30,0 2 33,2 1-82,-2 0 116,0 3 3,0-2 2,2 2-37,-2 0-25,0 0 1,2 11-23,0-5-26,-2 1-2,2 3-19,0 0 5,3 18-18,-1 1 8,0-4-61,3 1 45,-1-2-36,-1 0 64,-1-7 151,-1-3-275,2-2 60,1-3 43,-1-5 2,1 0-13,-1-3 14,2-1 14,0 0-11,12-15-25,1-3 35,0-2-27,-1-5 1,1-3-1,1-4-30,-2 0-5,-1 0 8,0-3 9,3-1 0,-7-1 16,0 1 35,-1 2-23,-3 0 22,0 3 9,1 3 48,-5 1 10,0 5 53,-2 6 3,-1 4 8,0 1-64,-1 4-6,0 0-39,-2 2-9,0 1 15,2 3-16,-2 1 56,0 0-25,0 15 47,0-4-23,0 26-25,0 5-30,0 5-1,-8 4-11,5 3 11,-1 7-35,2 4 14,-3 3-1,0 7-3,-1-2-13,0 0-8,0 1-9,0-4 0,1 1-11,-1-5 1,-2-3 5,4-2-100,-2-4-54,1-7-54,2-2-82,-1 1-111,-2-6-135,1-7-109,-1-6 398</inkml:trace>
  <inkml:trace contextRef="#ctx0" brushRef="#br0" timeOffset="6517.9895">11095 5782 2211,'10'-9'212,"-8"6"-106,-2-2-25,1 1 0,-1 1 38,2 1 32,0-1 30,0-1 16,0-1 0,-2 2-54,4-2-68,-1 0-55,1 0-3,1 0 2,1-1-7,7-10-43,1-1-22,2 3-1,0-1-55,1 0-88,2-3-31,0 0-81,0 1-80,-1 0-150,0 0-71,0 5 93,2 0 320</inkml:trace>
  <inkml:trace contextRef="#ctx0" brushRef="#br0" timeOffset="6736.7048">11240 5883 2153,'-10'8'142,"7"-1"11,1-1 9,0 0 21,2-1-50,0-1-57,0-2-48,0 0-34,0-2 16,8 0-15,-1 0-38,0 0-40,1 0-30,13-17-70,2 5-92,-4-2-98,2 1-110,2 0-15,-1-3 16,2 0 358</inkml:trace>
  <inkml:trace contextRef="#ctx0" brushRef="#br0" timeOffset="7392.765">11786 5370 2475,'0'-5'63,"0"5"74,0 0 68,0 0 17,0 0-50,0 0-28,0 0-38,0 0-39,0 12 4,5-5-22,-5 3-11,0-1 5,0 19-25,-11-2-30,7 2 14,0-4 12,0-5-24,0-2 5,0-3 27,0-2-18,1-1 21,1-3-5,2-1-7,0-2-20,-4-1 4,2-1-23,2-2 20,0-1-4,-3 0-5,3 0 4,0-12-12,0 2-32,0-1 20,0-15-13,7-3 7,-1-2 17,1-2-15,0 1 29,1 3-11,0-2 13,-2 3 32,3 1-87,0 4 110,1 1-7,-1 2-2,-1 3-13,-2 3 15,1 5 0,-2 2 11,2-1-39,-2 2 25,1 0-16,-2 2 24,1 0-22,1 3 22,-1 1-9,0 0-79,1 0 107,0 0-39,-2 7 8,0-1-44,0 2 12,0 1 0,3 12 6,-2-4-10,-1 0-9,-1-4-35,0 0 10,-1-2-5,-2-2 10,3-3 20,-1 1 16,0 0-22,-2-3 33,3-1 9,-1 0-46,1-3 45,0 0-15,2 0 0,1-9-42,10-7 31,-1-4-47,1-3 15,3 1 31,-4-3 16,4 0-20,-2 0 56,-1-1-76,2 3 18,-4 0 29,0 5-6,0-1 3,-2 0 13,-4 9 9,-1 0-2,-2 2-21,0 1 30,-1 3 76,-1 2-78,1 1 37,0 1-33,1 0 14,-1 0-27,-1 10 0,1-3-17,-1 4-33,1 16 15,4 0-20,-2 4-44,-1 0-59,-4 1-78,-1-1-56,0 0-68,0-1-69,0-2-51,0-9-84,0-6-63,0-1 64,1-3 297</inkml:trace>
  <inkml:trace contextRef="#ctx0" brushRef="#br0" timeOffset="7830.1708">12389 5045 1993,'10'-22'267,"0"-1"13,0 4 13,1-1 0,0 10-7,0-1-57,-2 4-64,1 3-48,-2 1-28,2 3-28,-1 0-40,-1 0-1,11 17 18,-4-1-33,-5 6 18,-3 1-25,-4 4 4,-3 6-45,0 2 32,-11 1-69,2 0-15,-4 1-14,-2-3 51,-2 0 2,1-2 34,1 0 15,1-7-44,-1-5-40,5-5-94,1-5-112,3-3-12,0-1 12,2-4 5,3-3 13,1 1-55,0-8 18,0-1-6,11-12 86,-1-6 71,4 0 24,4-2 29,4-4 40,-2 0 44,-1 3 29,4 0 31,-1-1 25,1 1 6,0-2 20,-3 3 6,1-3 56,-1 4 68,-2 1 33,-2 3 40,-5 1 21,-3 6-41,-3 4-14,-2 4 31,0 0 5,-2 2-18,-1 2-32,0 1-7,0 3-20,-8 1 7,5 0-41,-1 0-98,0 0 124,-1 11-64,-1-5 15,-6 11-43,2-2-35,-1 5-10,6-4-47,1-1 18,1 0-29,0-1 16,1-1-22,2-1-25,0-1-33,0-1-19,0 0-48,0 0-27,18 10-58,-9-8-100,1-3-68,1-4-81,0-5-96,0 0-105,0 0-110,14-10 445</inkml:trace>
  <inkml:trace contextRef="#ctx0" brushRef="#br0" timeOffset="8111.345">13121 4516 1933,'17'-7'201,"-12"0"33,1 2-15,-2 1 10,2-2-9,-2 3 22,-1 2-1,0 1-70,-1 0-13,0 0-35,-2 0-55,0 0-16,0 14-10,0-6-37,0 3-10,-8 14 6,1 3-4,1 3-2,0 0-24,-3 2-34,0-1-40,0 1-10,1 1-69,4-2-42,-1-6-62,2-7-96,0-4-95,1-2-85,2-4-79,0 0 375</inkml:trace>
  <inkml:trace contextRef="#ctx0" brushRef="#br0" timeOffset="8564.4142">13000 4790 2716,'0'-17'236,"-5"16"-36,2 1-43,3 0-34,0 0-44,-3 0-19,3 0-57,0 0-15,0 0-18,0 0-27,0 0-155,8 0 113,-2-4-12,1 0-64,8-9-35,-1-2-38,4-3-33,2 2-19,0-4-48,2-2-7,0-1 67,0 1 93,2-1 52,1-2 19,4 3 20,-1-2 10,-2 4 15,2-2 48,-1 2 9,0 0 12,0 2 7,-2-3 8,-1 6 10,-2-1 19,1-2 38,-4 4 23,-3 1 24,-2 4 39,-3-1 95,-1 1 17,-1 0-9,-4 0-12,0 2 43,0 2-146,-1-2-12,0 0-29,-1 0-32,1 2 11,-1-3-35,0 1 26,-1 1 7,1 2 10,0-2 16,-3 0-44,0 2 60,0 1-55,0 2 6,0 1-37,0 0-16,0 0 17,-10 0 0,6 0-2,0 6 49,-3-1-39,-9 12 4,1 0 42,-1 1-12,4 4 65,0-4-100,-1 4 21,0 0 21,0 4-16,2-1 35,0 4-2,2-2 15,2-1-26,1 2-33,1-3 4,2 2-26,3-6-26,0 7-89,11-3 144,-1-3 7,5-4-133,5 0-29,1-4-14,1-7-69,4-1-127,4-3-86,5-3-51,2-10-103,1-2-89,-1-4-135,0-1 432</inkml:trace>
  <inkml:trace contextRef="#ctx0" brushRef="#br0" timeOffset="43511.7418">16583 1888 1337,'31'-21'104,"-23"4"33,0 6-10,-2 1 31,0 4 61,-1 1 6,-2 2-6,-1 3 3,-1 0 1,-1 0-16,0 13-15,0-4-11,0 18-8,-13 6-29,2 5-31,-1 3-22,-1 4-73,-2 7 11,-1 6-17,-4 8 14,0 5-6,-3 9-21,-5 3-2,4 5 4,-4 0 0,0 3-25,0 0 33,-1-1 2,2-1-12,-1-4 92,3-6-38,3-6 28,2-8 10,2-7-41,1-9-46,1-5 1,4-6 15,2 2-31,1-7 19,4-11 24,3-9-40,0-5 24,2-8 10,0 0-37,8-17-26,6-9-26,0-13 9,4-2-1,2-8-30,1-3 8,3-3-9,3-2 91,0-3 0,4 0-5,0 2 0,1 0 0,-2 3 3,1 7-22,-1 2-4,0 5 21,0 3 15,1 2 52,-4 6-54,1 3 43,-1 5-24,6 2 23,-5 5-41,-1 3 25,-2 4 6,-5 7 2,-3 1 12,-4 0-9,3 22-20,-1 0 51,-3 3-91,-4 8 20,-3 3 2,-3 5-11,-2 8 11,0-2-12,-8 3-20,2 2 1,0 1-10,-1 1-35,-2-2 36,-1-2 28,4-1-46,-1-2 7,0 0-35,3-9-9,-1-4-5,3-6 7,0-7 8,2-2 34,0-4 6,0-7-16,0-2 29,11-2-13,-6-4-17,1 0-18,2 0 79,10-15-1,3 0-17,4-4 11,-2 2-1,-1-2 20,-1 3 3,1 2 26,-1 3 12,-1 0 27,-5 5 0,-4 4-14,-2 2-20,-1 0 197,-3 10-297,1-1-11,4 13 45,0 0 19,-4 0-1,-1-3-6,-1 10-14,1-3 6,1 1-10,1-4 5,0-6 20,1 2-1,0-3-3,0-6 1,3-1 8,-1-4 11,2-3 8,-1-3-20,17-7 11,-2-6-11,-1-3-26,1-6 27,-2-1-17,0-2-5,-4-5 11,0-4 10,-3-2 7,-2 2 5,-6-3-26,-3 1 8,-2 1 14,-3 0 0,-1 7-10,0-1 9,-16 5-24,6 3-4,-5 5-19,-3 4-23,0 2-98,-5 2 99,-2 5-74,-4 4 14,-2 0-3,-2 10-29,-2 0-24,4 1 11,-5 0-28,3 0-51,1 1-30,-1-1-120,5-1-71,4-2-120,7-2 109,6-3 117,8-3 207</inkml:trace>
  <inkml:trace contextRef="#ctx0" brushRef="#br0" timeOffset="43886.6547">17558 2992 1405,'38'5'322,"-6"1"33,-3 3-44,-4 4 18,-5 3-66,-4 2-56,-1 6-43,-6 3-27,-6 1-10,-2 6 1,-1 3-3,0 3-45,0 0-40,-14-6-7,8 2-20,-1-3 1,4-4-21,0-1-10,3-12 22,0-1 25,0-4-8,0-3-11,0-3-6,11 0-19,-5-5 17,0 0 5,3 0 24,13-13-50,1-3 19,-1-4-8,1 1 21,2-1-3,-3 2-47,1 1 28,0 0-6,-2 4 17,0 1 16,-6 4 0,-4 5 49,-1 0-7,-1 3-13,-1 0-4,0 0-25,0 9 14,-3-4-27,2 1 1,9 7 6,0-1-20,-3-1 8,5 0-15,-2-5 21,-1-3 6,-1-2-33,-3-1 30,1 0 12,12-11-1,-1 1-3,-2-8-9,-6 0 5,4-2 17,-2-3-19,-2 2-22,-2 0 11,-4-6-11,0 1 16,-5-1-10,-2 5-15,-2 2 3,0 4-23,0 2-8,0 0-27,-15-8-1,10 4-3,1 4-43,-3 5 47,2 1-181,1 0-60,1 3 0,3 1-23,-2-1-76,2 2-168,0 0-89,0 3 400</inkml:trace>
  <inkml:trace contextRef="#ctx0" brushRef="#br0" timeOffset="44558.3876">19940 2929 3141,'0'-8'119,"0"8"15,-10 10-16,-5 12-8,-3 4-20,-1 4 2,0 6-26,-2-5-18,-3 3 27,3 2-72,-2-1 12,0 0-4,3 1-19,4 1-3,-3-4-22,4 0 16,1-7-42,6-1 80,5-7-13,3-4-4,0-9 56,10-2-37,1-7 22,11-9-49,4-8 12,5 1-1,4-8 10,5-4-56,4-6 6,7-4-24,-2-1 11,1-1-4,2-1 32,-1 2 5,-1 4 14,0 0 2,-5 6 36,-3 4 145,-5 8-130,-3 3 48,-1 3 27,-2 9-37,-9 9-19,2-3 15,-7 20-10,-5-1 2,-4 9-16,-5 8 60,-6 8-151,3 3 14,-13 4 27,1 4-14,-7 8-38,-6 4 43,0 7-2,-7 1-5,-1 4-12,-4 3-52,-1-1 57,-1-1 5,-3-5-8,-2-3 9,3-3-2,-1-3-56,4-8-71,0-4-60,2-8-71,3-3-70,1-6-137,-1-5-160,4-6-207,-2-3 17,3-11 562</inkml:trace>
  <inkml:trace contextRef="#ctx0" brushRef="#br0" timeOffset="44870.807">21181 3036 3082,'-23'0'87,"20"0"8,1 0-4,0 0-22,2 6-3,0-6-67,0 3-6,9-1-41,-1-2-96,1 0-112,0 0-46,17-9-33,0 2-37,0-2 16,7-5-40,0-3-12,-1 0 53,1-4 227</inkml:trace>
  <inkml:trace contextRef="#ctx0" brushRef="#br0" timeOffset="45729.9758">21921 2634 2900,'16'20'79,"-14"-12"-9,8 16 13,-3 0 33,-1 2 4,-2 1 73,-1 1-29,0 2-44,-1 3-67,0-2-40,2 2 17,0-1-46,0-1-9,-1-3-8,1-1 10,0 0 2,1-4-106,-1-6 142,3-3 47,-2-4-24,-1-5 25,1-2-35,1-3 7,0 0-38,1 0 25,12-18-35,3 0-34,-2-1 13,1-5-14,2-3 4,-1 0 25,3 0-11,-3-2 9,0-4 17,0 2 5,0 0 14,-1 4 6,0 1 30,-1 2-8,1 1-22,-1 2 23,-2 1-25,-1 5 11,-1-2-15,-1 4 6,-1 3-27,-2 3 23,-1 0 5,0 3 7,0-1-32,0 1 5,-2 1-5,1 1 39,0-1-35,1 3 3,1-2-8,14-1 22,2 0-16,-6 3 6,-3-2 9,6-1 30,-3 3-24,-2 0-2,-2 0 11,10-5-9,1 2-2,0 1-109,-7 2 139,-3-4-32,-3 1 0,-1 3-9,11-3-8,-7 0 26,-9 0 30,2 3 39,-3 0 44,-3 0-26,1-2-34,-2 2-34,0 0-20,-2-3-6,-1 3-38,0-4 19,-2 4-46,1-3 6,-1 3-19,0-2-64,0 2 143,0 0-25,0-3 5,0 3-38,0 0 38,-11 0-8,4 9-4,-12 3-9,-1 5-17,2 1 18,-8 4-12,4 4 22,-5 3-16,3 0-8,1 1-2,-1-1-31,1 1-25,0 1 14,1-3-20,0 4-6,3-5 10,3-1 46,4-6 30,5-8 18,2 0 53,1-4 24,2-2-9,2-4 3,0-2-19,0 0-31,14 0-5,5-21-2,-1 5-1,1-4 6,2-2-10,3-1-23,-2-1 26,1-1 4,1 0 1,-4 0 1,-2 6 27,0 1-6,-4 4-89,0 4 126,-6 3 30,0 1 10,0 2 16,-3 3-2,-1 1-66,-1 0-2,1 0-66,0 14-44,-1-7 64,-2 2 15,7 13-34,-1-6-37,-4 1-45,1-3-44,0-2 43,0-2 46,0-1 36,2-2 11,1-3-46,1-2-9,1-2-72,18 0-26,1-20-44,3 1-29,2-3 10,-2-5-40,1-3 11,1-1 13,-2-4-49,3-1-58,0-7-74,3-5-152,1-3 230,-2-4 42,0-4 98,1-2 93,2 1 54,0-6 43,-4 2 34,0 7 93,-2 0 67,-3 4 68,-2 6 17,-3 3 63,-5 6 35,-4 7-41,-1-2-9,-1 8 1,-6 3-9,-5 9-114,-5 7 97,2 4-61,-18 2-48,-3 21-6,-3 2-24,-3 1-22,-1 9-66,-7 6-13,-4 10-18,-3 5-28,-6 7-21,-1 4 8,0 5-11,1 3-31,-28 50 10,15-30-31,12-15-54,9-10 17,4-4-59,7-3-47,2-4 1,6-8 48,11-5-72,4-2-42,6-7-107,0-9-145,20-5-246,2-10-177,8-11 663</inkml:trace>
  <inkml:trace contextRef="#ctx0" brushRef="#br0" timeOffset="46464.1745">23699 2797 2077,'11'-5'201,"-9"2"36,0 3 24,0 0-18,-2 0-19,0 0-54,2 0-31,-2 12-49,0-6-28,0 2 0,-16 15-44,8 1 4,1-1-24,0-6-20,-1 4-6,2-4-30,1-7-12,0 4 41,3-5 8,0 0 31,2-3-25,0-2 45,0-1-32,6-1 18,0-2-39,2 0 5,1 0 9,16-18 4,2 4-11,0-4 8,4-3 15,-1-3-11,0 1 19,1 3-1,-1 2 7,-2-5 13,-1 4 21,-5 3-1,-4-1 42,-3 8 13,-3 2-14,-3 1-6,-1 1-14,-2 2 14,-1 1-11,-1 2-18,-4 0 17,2 0-82,-2 0-5,2 13 23,-2-7 3,0 1-66,0 3 69,0 0-9,-11 17 2,5-3-23,0-1-2,2-6-27,1-5-4,0-2-12,1-3 35,2 2 17,0-3 2,0-1 15,0-1-17,0-2 9,9-2-17,-2 0-31,2 0 1,13-14 21,3 1-13,4-1 17,3-3 5,-1-5 23,2 1-36,-1 0 9,0 2 42,-2 0-13,-2 0-3,-2 2 15,1 1-6,-4 0 25,-7 1 5,-4 4-7,-1 2-10,-4 1 0,-2 1-26,-1 0-6,-1 1 30,-2 0-32,-1 0 8,0 2 4,-10 0-22,5 0-7,-3 3 9,2-2 25,-3 3-7,-1 0-28,0 0-4,-13 11 46,1-1-42,3 4 7,1 3 24,8-4-40,-2 8 35,-1 0-23,6 4 19,0-4-46,5 2 9,2 4-38,0-2-18,17-5-32,-6 1-48,3-1-64,3-6-98,1-3-109,5-3-103,-2-5-120,5-3-75,2 0 524</inkml:trace>
  <inkml:trace contextRef="#ctx0" brushRef="#br0" timeOffset="46964.0622">25013 2747 1375,'30'-22'106,"-15"8"56,-6 1 31,-2 4-11,-3 1-43,1 2-16,-3 0-10,-1 2-46,-1-2 11,0 2-9,0 0-38,-12 1 26,8 0 46,-1-1-34,0 2-15,-2 0-6,1 2 3,-2 0-5,1 0-70,-1 0 127,3 8-31,-1-4-5,1 3-30,-7 10 12,2 5-25,4-5-8,3 2-42,1-2 10,2-4-54,-2 1 63,2 2-48,0 14 17,-3-8-1,3-6 36,-5-2-66,0-2-34,-7 5-88,-1-6-7,-3 2-34,-1-6-89,-1-6-115,2 0-126,-11-1 301</inkml:trace>
  <inkml:trace contextRef="#ctx0" brushRef="#br0" timeOffset="49322.9303">26477 2554 766,'7'-16'151,"1"13"129,0-3-14,-3 0-34,-1 2-31,0-2 19,-2 2 19,-1 0-143,-1 1 10,0 0 36,0 3-10,-8 0 19,1 0-18,-13 10-25,-5 3-27,-1 2 14,-1 5-48,-3-1-26,2 9 27,2-1-24,1 4 19,5-1-15,0 0-21,2 6-21,-2 0 45,6-2-70,5 0-8,2-3 3,4-3 1,3-8 80,14-1-53,1-2 50,5-5-24,7-7-57,6-5-68,6 0-42,4-13-26,0-3-42,5-6-4,4-4-28,3-5-1,6-6-28,5-2 17,2-5-12,2-6-40,47-38 66,-5 1 66,-26 12 70,-12 12 103,31-35 63,-29 23 38,-12 14 9,-11 8 120,-1 5 63,-2 0-19,-5 4 11,-3 3-6,-5 3-52,-3 3-11,-5 2-1,-3 4 23,-1-1-12,-6 2-115,-6 5 48,-5 9-51,-4 4 18,-6 1 27,2 5 17,-14 2-19,1 2-3,-17 0-31,-6 22-27,4-3 4,-6 3 1,-4 6-26,-4 4 5,-4 6-19,-3 6-26,-1 6 7,-1 5-21,0 3-2,5 0 4,-1 0 31,1 2-64,5 1 13,1-5 16,4 3-5,2-6 10,1 0-11,6-5-5,1-3 20,5-4-6,4-6-7,-1-1-20,4-6-38,1-2 15,2-6 39,5-2-1,4-4 3,5-8-37,1-3-21,0-5 30,13 2-50,-5-9 51,12-9-20,4 0 24,4-2 58,1-4 0,1 3-13,0 2 45,1 2 25,-6 6-28,2-2 7,-7 9 33,-5 1-13,-1 0-23,-2 3-27,-3 0 4,1 0-24,-2 9-3,7 5-8,-2 0-17,2 3-40,-3-2-9,-1 4 1,-3-6-70,0-2-1,1-1-52,4 9-33,-2-5 15,-1-8 51,-1-2 88,0 0 22,0 0 26,0-3 19,1 1 7,1-2 9,12 0-12,3-13 15,-4 5 21,3-4-55,-1 2-7,3-1 11,-2 0 8,6-5 18,-3 2-28,-1 1 12,1 0 18,-3 2-36,0 1 36,0 1 21,-2 1-23,-6 3 3,-4-1 34,-2 3 21,-2-1 52,-2 1-29,-1 2 3,1 1 21,-2-6-29,-1 4-49,1 2-2,-1-3-44,0 3 42,0-3-23,0 0-45,0 1 25,0-1 29,0 3-23,-3-5-1,3 5-7,-1-2 9,0 2 6,-1-3 33,0 3-31,-2-3 21,2 3 22,0 0-17,-2-3-11,3 3 21,-3 0-10,3 0-19,-3-3-9,0 3 30,2 0-50,-2-3 19,1 3-18,-1 0 2,2 0 7,-2-3 17,0 3-11,0-3-101,0 3 143,0-3-33,0 3-11,0-3-12,0 3 22,0-4-34,0 4 24,0-1-28,-9 1 97,3 0-131,-4 0 26,3 0 6,-15 14-13,-1-5-15,0 3-3,0 3 9,-1 4 8,2 1 6,0 4 1,1-1 30,2 1-42,1 0-32,1-3-12,3 1-2,2-1 49,4-6 32,2-4 39,6-3-17,-2-1 32,2 0 6,0-3-18,9 0 32,-3-4-48,3 0 16,13-9-23,3 1 14,-2-4-11,5-3-19,2-2 17,-1 0 2,2-5-8,-2 0-2,-2 1 13,-3 0 14,-4 3-14,2 1 61,-6 5 23,-2 2 33,-3 2-24,-1 0 21,-5 2-47,0 3-13,-1-2-31,-1 4-5,-1 1 70,0-3-102,-2 3 20,2 0-13,-2 0-3,0 9-2,0-3-12,-9 2 22,1 14-16,-3 0-5,-1-4-2,0 2-43,1-2-13,-2 3-18,3-7-46,4-3-33,2-3 54,0 0 21,2-4 24,2 0-66,0-1 100,0-2-36,0 1-52,0-2-8,12 0-22,-4 0 3,13-19-13,-2 9 26,2-5 25,-2 1 27,4 1 44,-1-1-5,1-3 65,2 2 5,-1 0-4,-4 1 30,0 3-11,-1-1 43,-4 5-12,6-4-23,3 0 15,-9 5 19,-2 2-53,-1 0 42,1 2-14,-1-1 8,-3 0-6,-1 1-11,-2 2 25,3 0 27,-3-3-31,0 3 5,-1 0 6,-1 0 3,1 0-27,-3 0-5,0 0-27,-1 0-20,-1 0 7,0 9-18,2-2 22,-2-1-25,0 1 17,0 2-9,0 0-14,-12 15-7,3 2 0,-1 0-65,-1-3 12,1-1-12,3 2-1,-1-4 2,-2 0 55,1 0 11,3-6 3,2-3-3,0-5 9,4-3-6,0-1 15,0-1-14,0-1-13,0 0 37,10 0-19,-4-11-23,10-6 3,0-2 8,4-1-51,1 1 49,2 0-2,0-3 13,1 2 9,0 1 22,-4 1 0,1 3 29,-2 1-10,-2 6 45,-5 3-48,-1-2 34,-1 4-8,-2 0-24,-1 2 13,-1 1-28,0 0-22,-2 0-4,2 0 20,0 0-63,0 9-24,-3-6-50,2 2-42,0-3-37,1 3-43,-1-2-12,3 0 49,-2 0 66,0-2 84,3 1 14,-1-2 31,1 0 12,18 0 0,0 0-1,0-9 31,-1 1-12,-1 3 7,5-2 5,-3 1-20,5-2 29,-6 1-17,3 1-11,0-1 31,-2 4 10,-1 0-47,0-2 17,-7 2-8,-5 0 51,-3 3 72,-1-3 61,-4 3-66,1-2-56,-1 2 43,-4-3-111,0 3 16,-2-3 32,0 3-39,0 0 25,0-3-41,0 3 5,-13 0 10,3 0 5,0 0-44,-11 7 27,-4 0 15,5 4-102,1-2 116,0 4-38,-1-2 13,0 1-8,3 1-21,0 3-21,3-2-48,2-3-57,5-2-2,1-2 13,1-1 50,2 0 39,3-1 57,0-2-16,0-3 16,11 0-5,-4 0 52,0 0 4,14-14-17,4 5-29,2-1 46,0 0-10,-1 1 35,-2 3 8,-5 3 14,-5 0 41,-1 3 16,-1 0-21,-1 9-4,-5-1 65,6 11-174,-6 7 86,-6 3-134,0 1 1,-14 8 38,2 3-25,-5-4-2,0 4 5,-8-3-102,-6 2 16,-4 0-56,-5-2 12,-3 2-31,-3-6 9,-2-4 82,-2 0 1,0-4 43,-3-5 47,3-3-4,4 0 2,2-7-14,1 0-10,4-6-22,8-3-38,5-2 39,9-11-12,11 3 40,4-5-19,2-8-29,25-6-5,-3-3-16,6-1-1,8 0 37,5-5 42,6 2 38,5-4 3,5 1 7,3 3 28,0 0-37,2-1 12,1 4-28,-1 2-21,-1-2-11,-1 0 9,-1 1 21,-3 2-13,-3-1 11,-3 3-22,0-2-19,-2 1 9,-5 2-51,-5 1 108,-2 1-28,-4 3-31,0-1 18,-4 2 31,-5 0-10,-6 2 13,-4 4 30,-3 2 1,-4 0-53,-2 5-7,-4 1 24,0-1-25,0 3-10,0 2-22,-10 1 11,6 0 35,-2 0-27,-2 0-7,1 12-3,-8 2 29,-1 3 29,1 2-44,3 3-12,2-1-6,4 5-20,5-7-16,1 6-60,19-3-74,-4-2-150,9-4-187,4 0-222,5 0-195,6-3 584</inkml:trace>
  <inkml:trace contextRef="#ctx0" brushRef="#br0" timeOffset="50114.2592">16922 4969 144,'7'-4'-63,"-3"0"42</inkml:trace>
  <inkml:trace contextRef="#ctx0" brushRef="#br0" timeOffset="52020.0921">17306 4539 1759,'28'-18'26,"-3"2"8,-1-3-11,-2 0-4,-2 0 17,-5-1 9,-4 4-5,-2-6-30,-2-2-26,-5 4 19,-2 3 12,0-8 3,-11 8 18,2-4-8,-1-1-21,-3 2 3,-3 1-12,-3 2 19,0 3-16,-2 4 37,3 3 15,-4 0 35,-4 3 18,4 6 5,-4-2 39,-2 6-54,3 9 34,-2-2 6,-1 4-7,-5 7 49,6 0-49,1 9 24,-2 3-39,0 6-9,-2 4-45,1 8 10,-1 6-45,0 4 1,1 4-9,1 8-9,1 3-7,2 0-21,-1 2-11,2-2 6,0 1 9,-1-2 35,1-2-2,2-3-33,3-7 19,1-5 28,-1-8-22,1-5-8,3-6-7,1-4-25,0-3-69,1-5-35,2-9 13,3-9-7,1-8-82,0-6 16,1 2 60,2-13-45,-3-9 117,4-8 5,1-4-29,2-6 81,0-2 10,8 0-33,1-3 52,0 2 9,-1 2 45,3-2-18,2 4 12,-1 4 5,2 4 33,1 2-37,2 3 39,0 2 27,-2 5-22,4 3 31,1 4-22,2 4-19,0 1 5,4 2-8,-4 3 13,-4 2 8,0 0-56,8 13-10,-2-2-5,0 4-23,0 1-12,-3 2 8,-3 5-20,-2 0 4,-4 2 2,4 0-13,-5 2-101,0 2 217,-3-3-190,-2 1 17,1 0-26,-1-2 2,2 0 17,0-1 2,-1-8 48,6 2-13,-4-6 18,2-6 1,0-1-29,0-3 60,0 0-35,1-2 6,12 0-13,0-12 17,-3 2-20,-2-1 12,-1-3 36,-1 1-29,-5-2 16,-2 4-99,-2 0 123,-2 0-18,-3 0-17,-2 1-27,0 1 19,-1 0-34,0 1 18,0 0-16,-11-15 12,2 9 41,-3-5-48,0 1 0,3 5 17,2 2 9,0 0 0,1 2 8,-7-7 14,6 5 13,0 2-31,3 2 9,0 1-36,1 2 2,3 0 31,-2 0 9,2 0-9,0 1-21,0 1 20,0 2-14,0-3 16,10 3-11,-8 0 10,1-3 13,0 3-25,1 0 9,1 0 21,1 0-34,1 0 10,-2 0 2,0 7 11,-1-5 3,0-2-13,1 4 59,-1-2-26,0 0-3,-1-2 3,1 2 11,-2-2 16,0 1-2,0-1-5,1 2-12,-1-2-10,0 0-22,-2 0 20,3 2-10,-3-2-3,3 0 3,-1 0-2,0 0 30,1 0-23,-1 0-19,1 0 25,0 0-21,0 0 16,1 0-45,2 0 37,1 0-15,-1 3 10,0 0-5,0 0-17,0 1 9,0 2-23,0 0 3,-1 1-31,0 1 13,-1-2-17,-1 2-19,-1 1 41,0 0-6,-2 2 17,2-3-63,-2 1 118,3-2-11,-3 0-7,0-1-14,0-1 14,2 0-20,-2-1-7,0-1 7,1 0 14,1-3-14,-2 0 4,3 0-2,-3 0-4,4 0 8,0 0 11,1-8 8,1 3-29,0 0 23,0-1 10,-1-1 3,1 1-20,9-7 22,-3 3-14,6-4 25,-3 0-30,-2 3 20,-2 2-24,-1 0 22,1 3-30,7-7-32,-3 5 25,8-3-19,-5-1-2,0 1-35,3 1-52,0 2-83,-1-1-63,0-2-110,1-1-43,-3 2-119,0-1-164,0-1 49,1 1 476</inkml:trace>
  <inkml:trace contextRef="#ctx0" brushRef="#br0" timeOffset="52754.2698">19232 4979 1508,'26'-25'172,"-15"15"-52,-3 2-36,-2 1-66,-2 0 4,0 1 7,-2 2-28,0 1 88,-2 1-113,2 2 43,-2-5 65,2 2-45,-2 1 7,0 2 5,0-4 5,0 4 37,2 0 4,-2-2 3,2 2 4,-2 0-4,2 0-30,-2 0 3,2 0-10,0 0-7,0 0-31,0 0 21,0 0-6,-2 0-20,3 0 11,-1 0-23,0 0 7,0 0 29,0 7 6,-2-7-15,3 2-24,-3-2 1,3 3-2,-3-3-19,0 0 18,0 0-4,0 0-20,0 0-40,0 0 92,-14 0-36,6-9 10,-17 5 5,-3 0-49,4 4 30,-5 0 5,-5 10-11,4-1 4,-1 2 13,1 8 6,0-3-17,1 6-9,-1 3 0,4 3 12,1 1-85,3 2 117,1 2-26,-1 0 15,3-1 6,2 1-54,1 0 16,4-1-38,2-5 4,5-2 36,3-7 15,1-6 3,1-2 30,0-2 28,12-4-33,-3-2 10,1-2-46,16 0 25,1-15-15,4 1-7,3-1-14,3-3 23,-2-1-19,0-3 19,1-2-22,-1-1 19,2-1-14,-1-4-3,0 1 33,0 0-19,-3-1 80,-2 5 29,-5 0 26,2 2 36,-4 3 46,-2 4-12,-1 5-10,-5 2-20,-6 5-32,-5 3-60,-2 1-13,-2 0-16,0 11 4,-1-3-31,0-1 2,0 4-37,-10 17 5,2 0-3,0 2 1,-2 4-54,2-2-71,0 1-74,6 0-16,1-12-62,1-1-8,0 2-34,15-6-31,2-2-107,2-5-170,6-5-166,6-7 22,4-6 577</inkml:trace>
  <inkml:trace contextRef="#ctx0" brushRef="#br0" timeOffset="53394.7396">21046 4835 2032,'30'0'240,"-4"0"-24,-8 0-71,-7 0-38,-5 0 8,-2 0-4,-5 8-24,1-4-20,0 2 18,-26 8 12,-2 4-18,-3 1-5,1 2-41,-2 2 116,-6 3-33,1 1 4,-3 2-20,1 3 1,0-2-53,1 2-24,5-1-33,3 0 8,5-4 4,1-1-5,5-3 21,5-4 4,8-5 6,4-4 6,2-5-24,12-3-19,0-2-27,17-14-20,6-4-58,-1-2-59,5-4-33,8-5-37,4-5 8,4-5-44,3-4-45,2-7 9,5-3 17,44-36 29,-21 17 63,-15 7 99,35-29 63,-25 21 18,-13 7 47,-10 9 29,0 1 23,1 0 34,-2 1 42,-4 4 7,-5 5 51,-2 2 39,-5 5 37,-5 4 11,-1 1-1,-10 7 17,-1 3-43,-1-2-29,-4 6-72,-3 5-25,-3 1-58,-5 2-28,-2 5-11,-5 2 35,-3 4 39,0 1 8,0 9 9,-24 7 30,5 6-110,-6 3-1,0 3-34,-5 4 0,-3 2-14,-3 6 7,-1 3-18,-1 4 2,-1 2-9,2 1 13,0 2-12,-2-1 22,1 2-9,-1-1-2,4 0 13,1-1-34,4-1-41,3-5 79,4 0-61,3-4 52,1-5-100,5-1 114,-2 0-15,1-3-21,4-4-34,1-4 3,5-7-2,0-4 6,3-2 23,0-4 9,0-3-34,2 0 35,0-3 10,0-1-1,11 0-18,-4 0 11,11-16-25,-1 2 39,2 0-8,2 1 20,2 1 7,0 3-4,2-1 15,0 0-9,-1 6 6,-4 2-185,-3 0 268,-2 2-69,0 0-29,8 10 3,-2-2-73,0 1-30,-2 2-63,-4-2-55,-4-2-51,-1 2-105,0-1-65,-2 0-64,9 5-110,-4-4-55,0-3 0,-1-2 139,1-3 317</inkml:trace>
  <inkml:trace contextRef="#ctx0" brushRef="#br0" timeOffset="53832.1356">22636 4805 977,'34'-25'195,"-16"18"-9,-4 0-11,-4 3 5,-1-1-19,0-1-22,-1 4-15,-3-2-18,0 0-29,1 0 33,-2 1 13,0-2 0,0 1-3,-1 0-13,-1 0-2,0 0 19,-2 1-35,3 1 14,-3-1 10,2 2-16,-2 1-52,1-5 11,-1 3-21,0 2-24,0-3-6,3 3 15,-3-3 24,0 3-5,0-3-30,0 3-7,0-3 12,0 3 3,0 0-11,0 0-10,0-3 2,0 3 1,0 0 24,0 0-39,-12 0 15,5 0-78,-2 0 131,-12 13-5,-3-4-58,-3 0 19,-2 9-17,-1-1 11,0-1-21,-3 4-11,2 1 8,-3 1-2,5-2 5,-1 3-18,4 0-29,2 2-22,3-4-7,6-3-17,2-1 36,-1-3 71,6-3 3,4-3 66,2-2-8,2-2-11,0-4 28,13 0-135,-5 0 126,2 0-35,13-15-21,5 3 6,2-3-10,1-5 18,0 1-25,0 4 2,-2-7 0,0 2 24,-3 4 30,0 2 7,-3 1 56,-3-1 17,-3 3-9,-3 3-4,-4 2-29,-3 2-5,-2 3-12,1 1-34,-2 0-10,-1 0-15,-2 0-28,-1 10-20,0-4-18,0 2-26,0 0-80,-9 2-92,3 12-67,0-4-111,1-3-96,3-4-76,-1 0 6,1-4 99,2 0 123,0-1 214</inkml:trace>
  <inkml:trace contextRef="#ctx0" brushRef="#br0" timeOffset="54082.1137">23050 4776 1733,'10'-15'366,"-1"13"-2,-1 1-33,0 1-35,-1 0-108,-3 0 101,1 0-70,-1 7-11,0-3-53,-2 3-19,0 0-23,0 2-27,-2-2-35,0 3-23,0 1 13,-12 13-50,6-2 0,0-7-57,3-3-24,1-2-78,0-1-8,2-4 85,0-1 38,0-3-4,0-1 25,7 0 9,-1 0-12,15-13 99,2 0-90,2-2-11,1 1 40,1-2-2,-1 2 13,2 3 31,-1 0 76,0 1-159,-2 2 32,3 3-10,-10 2 18,-2 0-11,-3 3-40,-1 0-17,-2 0 13,-2 0-161,0 0-145,-2 9-32,0-7-121,1 1-68,-1 0 8,1 1 137,1-2 264</inkml:trace>
  <inkml:trace contextRef="#ctx0" brushRef="#br0" timeOffset="54722.5536">23969 4719 1695,'6'-11'177,"-1"9"35,-1 1-45,-1 1-64,-2-3-30,-1 3-34,0-3-6,0 3-19,-10 0-7,1 0 3,1 0-22,-1 0 37,0 0 45,-16 11-31,2-2 18,4 3-9,-1-4-17,5 2-9,8-4 10,0 1 5,1-3-5,2 2 11,2 0 23,2-2 11,0 3-18,0-4 28,0 2-37,9 0 132,-6 3-125,8 12 26,-3 3-38,-2 5-26,-2 1-9,-3 4-9,-1 5-17,-13 4 11,0-2-83,-3 5 126,-6 0-165,-5 5 33,1-1 19,-7 2-6,-4-1-72,-3-1 35,-3-1 39,-1-1 36,0-4 42,-2-4-17,1-4-42,2-5 85,3-3 18,2-5-39,4-4-39,-6-5-95,10-6-44,6-8 53,1 1 57,9-16 8,1-5 42,11-5-14,6-6-13,4-5 17,7 1-25,5-4 41,8-3 76,3-3 51,7-1 39,3 0 23,5 1-35,4 0-26,1 3-56,2 4 19,0 0-28,2 4 6,-3 1 4,-2 2-32,1 2 41,-4 2-30,2 3-19,-3 0-6,-2 1 15,-3 0-24,-3 1 26,-3 2-25,-3 1 8,4-1 18,-8 5 25,-1-1-3,-4 1 1,-3 1 21,-10 3-6,-3 5 6,-1-1-16,-4 3 15,-2 0-43,0 1-9,0 1-3,-10 3-9,3 0 26,-2 0-21,1 0 6,-13 14 3,0-5 16,-1 4 15,-1 4-38,0 3 13,0 1-15,1 2-24,4-1-22,1-1-42,6-3-45,2 1-70,3-5-12,3 0 12,3-2 6,0-2-150,12-2 46,7 1-67,8-4-147,3-4-90,8-1 1,4 0 337</inkml:trace>
  <inkml:trace contextRef="#ctx0" brushRef="#br0" timeOffset="55019.3582">25411 4714 3269,'7'-13'263,"-4"13"8,0 0-173,-1 0-49,0 8-65,-2-3 65,0 2-75,0 3-69,0-5-76,-11 4-98,3 8-138,-3-2-154,3 0-142,2-7-14,1 2 458</inkml:trace>
  <inkml:trace contextRef="#ctx0" brushRef="#br0" timeOffset="55269.3017">25773 4725 2805,'8'0'280,"-1"0"-106,-2 8 60,0-3-43,-1 0-85,-4-2-36,0 2-28,0 0 6,0 1 7,-8 1-34,4 0-18,-2 0-18,2 0 14,-10 8 45,6-3-118,2-3-3,-1-1-40,1-2-10,1-3 23,3-2 21,2 1 45,0-2 12,0 0 3,0 0-36,10-13 66,8-3 7,1 1-10,2 2-9,3 1 13,-2 2-7,4 1-4,-3 2-16,-6 4 13,-2 3-1,-1 0-78,-3 0-42,-1 0-94,-2 0-148,-1 0-208,-1 0-166,-2 6 442</inkml:trace>
  <inkml:trace contextRef="#ctx0" brushRef="#br0" timeOffset="55425.5138">25800 4333 3451,'-42'-23'107,"23"10"-54,6 3-13,3 1-33,4 1-21,2 1-112,1 0-135,2-2-206,1 1-91,0-1-68,10-15-3,1-1 384</inkml:trace>
  <inkml:trace contextRef="#ctx0" brushRef="#br0" timeOffset="56175.3672">27272 4519 2318,'0'-19'278,"20"2"55,-3 4-40,8 1-3,4 4-101,1 0-43,5 3-33,1 4-77,-2 1 13,0 0-21,-1 15-1,-1-1 24,-5 0-18,-2 2-10,-3 3-1,-9-4-14,-3 1-25,-7 1-2,-4-3-14,1 0-1,-12 11-44,1-3-39,-6 0 27,-5-3-19,-2-2 20,-2 1-6,1 0 61,-2-4 3,3-4-5,6-4-16,3-2-56,1-3 37,2-1-2,4 0 57,3 0-9,1-9 13,2 4 6,2 1-4,0-5-6,0 1 26,15-11-26,0 3 25,2-2-14,4-1-2,3 0 4,0 1-12,-1 0 18,2 2-2,1-1 0,0 1-18,1-1 15,-5-1 12,0 3 29,0 2 1,-5-2-3,0 5 29,-1 0 8,-4 1 27,-6 3-16,2-1 91,0 3-119,-3 0-11,0 1 28,-1 0-21,0 0 39,0 0 26,-1 1 12,-1 2 47,2 0 1,-2 0-4,0 0-39,0 0 14,0 13-13,-2-8-41,0 6-44,0 0-12,0 15-30,-13 0-73,7-2 26,2 2-83,0-7-22,0-4-13,2-2-25,2-3 9,0-2-2,0 1-50,0-4-92,11-1-112,-3 1-65,2-5-47,1 0-67,22 0-11,-1-10 345</inkml:trace>
  <inkml:trace contextRef="#ctx0" brushRef="#br0" timeOffset="56503.4299">28721 4508 2613,'-17'0'66,"8"0"-3,0 0-62,3 6 20,0-6 0,4 0-48,-1 0-31,1 0-19,2 0 5,0 0 15,0 0 42,0 0-6,0 0-9,7-10-16,-3 6 3,2 1-47,2-1-41,1 0-50,15-5-15,-1 1-83,2-1-31,-1 2-14,2-1 21,0 4 171</inkml:trace>
  <inkml:trace contextRef="#ctx0" brushRef="#br0" timeOffset="57674.9828">29314 4511 1835,'10'5'284,"-6"-1"-19,0 3-58,-2-1-96,1 2 60,0-1-48,-1 0-54,0 0-28,-2-2-21,3 2-44,-3-1-18,3 2-14,-3-3 28,3-1 11,-2 1 5,1-1 33,2-2-10,-2-1-26,2-1-3,2 0 23,2 0-33,14-10 21,-4 0-17,2-1-12,-1 0 18,1 2 5,4-5 14,0-3-28,2 1 13,-4-1 14,-4-1-3,2 2 1,-1-1-5,0 0 27,-1 1 14,-1-2-27,-3 4-4,-2 2 2,-2 0 1,0 5-27,4-6 31,-2 3-8,-1 2-15,-2 0 23,-1 3-1,2 0-29,9-6 7,-4 5 10,-1 0 8,-3 0 76,-1 1-61,2 2 14,-4 1-7,1-1 31,0 1-8,1 2 50,0-2-13,-1 2 4,0 0-4,0 0 7,0 0-6,1 0-20,0 0-34,-1 0 14,-1 0 10,0 0 25,0 0-113,-1 0 19,2 0 15,-2 0-16,0 0 61,-1 0-27,0 0-26,2 0 20,-2 0-11,1-3-37,0 3 43,-1-4-2,2 1 6,0 1-29,-2-1 18,2 0 5,-2-1-22,-1 2 17,3-3 11,-3 1-14,1-1 27,-2 1 3,0-1-46,0 0 28,-1 1-10,-2 1-19,1 0 5,-2 0-22,0 1 10,0-1 4,0 0 7,0 3-32,-10-4 9,4 1 38,2 1-6,-2 2-5,-1-4 8,1 2-7,-1 2 7,-1 0 3,2-3-32,2 3 8,0 0 10,0 0 12,0-3-4,2 3 5,-2 0 20,3 0 20,1 0-18,-3 0-2,3 0-7,0 0-8,0 0 28,0 0-35,0 0-17,0 0 8,0 0 56,0 0-55,0 0-63,0 0 137,0 0-33,0 0 18,0 0-9,0 0-21,0 0-41,0 0 51,0 0-29,0 0 6,0 0 23,0 0-33,-3 0-12,3 0 0,-2 0-10,2 0 39,-3 0-31,3 0 28,-8 10 8,-4 6-27,-2-3 3,0 4-18,0 3-3,0-2-21,2 0 23,-3 2-9,1 0 6,1-1-8,0 0-7,5-2-10,0-4 26,4-3-29,2 0 41,-2-2-14,2-1 37,2-2-5,0 0 38,0-2-45,0 0 15,0-1 11,0-2 15,10 0-30,-4 0 26,0 0-17,2 0 8,-1-8-57,12-3 42,-3-2 12,0-2-9,-5 3-10,1 1 16,-5 1 23,2 3 13,-3 0-348,0 1 572,0 0-140,-2 1-40,0 0-26,0 2 14,-2 1-13,0 2-7,0 0-13,-2 0 2,0 0-45,0 8 18,0-2-18,0 2-30,0 0 19,-10 1-21,4 14 7,0-7-38,4-2 5,0-3-11,2-1 32,0-2 5,0 0 10,0-3 2,12-1-44,-4 1-28,2-5 26,18 0-4,3 0-29,-2-14-51,8 1-10,-3-1-59,3-2-12,3-3-3,-1-6-80,3-2-2,1-5-73,-3-5 4,2 0-18,1-4 25,-3-5 91,4-3 54,-1-1 147,-3 0 62,0-2 14,1 0 30,0-1 29,-5 5 41,-1 2 61,-4 4 69,-2 7 37,-7-1-29,0 3 81,-2 0-20,-7 6 13,-4 5-52,-3 5-15,-6 6-18,0 4 12,0 3-5,-15 2-36,4 2-4,-15 19-20,-6 1-58,2 4-4,-4 4-23,-3 8-18,-1 3-13,-4 4-47,-5 4-7,3 3 15,-1 3-14,-1 2-3,-2 2-20,6 3-46,-2-3-68,3-1-3,4-2-53,5-7-9,5-3 36,5-6 11,5-1 33,4 1-92,9-8-98,6-7-55,10-2-127,4-7-199,10-6-70,5-3 530</inkml:trace>
  <inkml:trace contextRef="#ctx0" brushRef="#br0" timeOffset="58643.5084">30853 4246 1758,'18'-12'166,"-15"8"-22,1-1-3,-2 2 55,2 1-77,-2 1 39,0 1 23,0 0 5,-2 0 3,3 0-27,-3 0-64,0 0 19,0 8-45,0-1-12,0 0-36,0 1 8,0 0-12,-9 1-34,5 0-11,-4 12-18,5-7-15,-1 0-173,0-4 218,2-1-11,2-1-35,-2-3 57,2 0-17,0-1 13,0-1 21,0 0-8,10-1-38,-5-2 43,5 0-2,2 0-12,15-8 11,1 3-4,2 0-24,-2-1-7,2-3 33,-4 0-54,1 0 71,-5 0 25,0-2-4,-4 6 5,-6 2 13,0-3 50,-4 4-33,0-1 18,-2 1 6,-2 2-25,0-4-12,0 4-6,0 0 10,-1-3-70,-1 3-7,-2 0 41,0 0-35,0 0 4,0 0-9,0 0 16,0 12-12,-11-9-4,9 4 3,-4-2 1,2 1 0,-2 2 14,2-1 4,0 1-49,1-1 3,3 0 10,0 0-10,0-1 38,0 0-22,0 0 7,11 0-1,-3-2-10,17 5-5,0-6-13,6-1 21,1-2-41,0 0 18,0 0 90,3-11-23,2 3-121,-2-4 46,3-1 9,-4-3-17,-1 0 13,-4-2 17,0 2-9,-1-4 40,-2 1-11,-5-2 1,-8 1-26,-1 3 8,-2 3 43,-6 3-25,0 1 5,-4 4-22,0-1-8,0 1 89,-10 1-83,4 2 1,-2 1 24,-1 2-13,1 0 5,-3 0 2,-11 13 11,-2-3-22,2 3 11,-1 2 7,6 2-9,3-1 5,1 2-7,1 1 27,0-1-28,7-2 1,-2-2 3,3 0-9,2-3 19,2 0-6,0-3 9,0 1-8,0-1-25,13-1 29,4 11-7,6-5-24,-2-3-7,2-1-8,3-6 10,2-2-9,4 1 9,0-2 1,-3 0-12,6-13 20,-2 4 0,-3-2 4,1-1 39,-2-3-21,-2 2 17,-2-2 28,-2-1 11,-1 2 23,-4-3-61,-2 0 21,-4 6 18,-2 0-22,-3 3-22,0 3-10,-1-1 1,-2-1-16,0 3 19,0 1-7,0-2 33,1 3 45,-1 2 22,0 0 14,4 0-24,-2 0 10,0 0-3,-1 8 9,1-1-20,7 10-16,-5-5 2,-4 3-19,0-1-27,-4-1 6,0 0-36,0 12 1,-14-3 1,6 3-13,-3-5-54,0-2-45,-3-2-59,-3-3-95,-1-1-3,1-1-49,0-3-31,3-5-122,2-1-169,0-2-173,0 0 500</inkml:trace>
  <inkml:trace contextRef="#ctx0" brushRef="#br0" timeOffset="66969.6814">4447 10028 474,'-23'6'31,"16"-6"3,1 0 9,0 0 2,0 1 8,-1-1 86,2 0 6,1 0 50,-1 0-5,2 0-20,-1 0 0,2 0-37,-2 0-29,2 0-49,2 0-7,-4 0-18,2 0-18,2 0 42,0 0-6,0 0-1,0 0 11,0 0-29,0-7 36,10 3 2,-4 0-34,-1 0 52,2 0-5,17-5 22,-2 0-31,2 2-2,7-1 0,-2-2-34,4 1-4,-1 1-46,1 1 24,5 2 6,0-1 20,4-1 6,2 0 20,-2 0 35,5 1-15,1-1-30,-6 1 2,6 0 1,3-1-106,2-2 125,2 0 18,2 0-18,5 2 8,2-1-61,3-1 24,4 1 33,2-2-49,2 1 23,3 1-36,1-1 37,-1 4-60,2 0 25,2 1-29,1-2 23,2 0-13,0 2 12,-3 0-8,-1-3-12,2 4 19,0 2-29,2-2 41,1-2-14,1-2-10,-2 2 22,-1 0-23,0 2-9,1-1 14,3-1-18,3-1 43,-3-1-64,1 1 19,-1 2-8,-3-1-7,-1 2 4,0 0 15,0 0-10,-3 1 9,2-1-26,-5 0 7,0 0 32,-5 1 1,-4 2-16,1 0-8,-1-5 20,-3 5 10,-8-2 4,-3 2 14,0 0-11,-3-3 8,-2 3 11,0-3-36,-4 0 24,7 0-13,-4-1 11,-5 2-1,-3 2-7,1-6-8,-6 5-17,1-2 29,-2-2-20,2 3-16,-7-2 29,2 4-9,-4 0 9,0-4 62,-6 4-153,-3 0 50,-1 0 8,-5 0-31,0 0 30,-2 0-40,-1 0-10,-2 0-36,2 0-10,-2 0-36,-2 0-77,0 0-78,-3 0-186,1 0-261,-1 0 431</inkml:trace>
  <inkml:trace contextRef="#ctx0" brushRef="#br0" timeOffset="68523.2772">9561 6782 687,'9'-10'37,"-7"6"39,-1-1-10,-1 0-30,2 1 16,-2 2 5,0 2-8,0-2 44,2 2-13,-2 0 38,0 0-35,0 0 41,0 0 13,0 7-7,0-3-14,2 3 13,-2 2-13,0 3-10,0 19-16,2-1-35,1 3-21,0 1 18,0 6-50,0 2-5,0 5 22,1-3-13,1 4 0,2 2 5,-3 4-9,0 3-15,1 2-14,0 3 3,-1 2 19,0 3-73,1 2 125,-1-3-14,-1 5-46,0-2 2,0 4 10,-1-2 14,0 0-17,1-2-1,-2 0 19,-1-2 3,2 0-49,-2-2 26,5 3 23,-2-3-8,0-3-1,-1-2 10,0-2-6,0 0 4,1-3-8,1-1-4,1 0 2,0-5-24,-2-3 13,1-1 16,1 5-16,-2-6-5,1-1 12,0-3-8,3 0 24,-3-6-70,-2-3 97,-1 0-87,-1-2 28,0 0-34,0-7-4,0-5-14,0-2-11,-8-2 18,0 10-12,0 10-60,4-19 25,-2-2-5,1-2 14,1 1 18,1-1 6,0-2-22,1-1-17,2 0-80,-3-1-41,3 0-22,-3-2 96</inkml:trace>
  <inkml:trace contextRef="#ctx0" brushRef="#br0" timeOffset="74996.0738">10202 7867 1159,'8'-12'210,"-7"11"-3,-1 1-42,0-2-42,2 2-6,-2 0-8,0 0-24,0 0 19,0 0-28,0 0-17,0 9 4,0-3 2,-9 2-22,6 1 23,-7 14-64,0 2 47,-1 3-31,-1 1 11,2 2-1,-2 0-7,2 3-37,-4-2 31,1 3-44,0 0 17,1-2 20,0-2-1,0-4 7,0-2-17,0 0 15,2-3-6,0-2 0,2-3-3,2-5-1,2-3-8,0-2 0,0-1 6,2-1-7,-1-1-20,0 1 3,3-3 26,0-1-4,0-1-17,0 0 17,0 0-23,0-8-19,0 1 26,8-1-49,0-12 71,0-5-80,-1 0-3,1-2 56,0 0-9,1 1 16,1-4 8,-1 0 8,0 1-4,-1 0 9,-1 1-26,1 1 17,-1 2 9,1 1 18,2-1 9,-3 2 1,1 1 17,-4 4-4,-1 5 1,1 0 4,-1 1 15,2 2 8,-4 1-7,1 2 25,0 1 2,-2 0-61,2 1 31,0 0-35,-2-1 40,2 2-52,-2 1-8,0 0-22,0 1 31,2 2 35,-2-3 21,3 3 14,-1 0-23,0 0 18,3 0 10,-3 12-53,9 8-14,-1 0-13,-2 4-6,3 0-21,-3 1 18,0 7-13,1 0 15,-4 3 0,3-1-16,-1-3-19,2 1 21,-1-2 8,-4-2-41,3-1-7,1-2 34,1 2 7,1-6 11,-3-5 8,-2-2-16,1-4-9,-2 0 24,0-1 22,-2-2-34,2 0-6,-1-2 24,1-1 25,-2 0 10,-2 0-6,2-1-26,-2 0-7,2-1-6,-2 1 7,0-3-21,0 2 24,0-2 5,0 0-45,0 2 49,0-2-47,-8 0 28,5 0-24,-2 0 22,0 0-81,-2 0 110,-2-8-28,0 8 4,-1-4-5,0 1-37,0 3 20,0-2-32,-16 2 15,1 0 22,5 0 17,-8 0-19,1 9-183,1-3 284,2 0-46,0-1-27,0 2-2,2-1-12,4-1-71,6-1-157,2-1-43,2-1-16,4 0 11,1-2-96,1 0-137,2 0-84,0 0 306</inkml:trace>
  <inkml:trace contextRef="#ctx0" brushRef="#br0" timeOffset="75995.8229">10578 8076 1422,'0'-11'211,"0"9"21,0 0-38,0 2-1,0-4-18,0 2-67,0 2-14,0-3-23,0 3-35,0 0-28,0-3-11,0 3 42,0 0-13,0 0-6,-4 0 59,4 10-37,0-3 20,-3 1 7,3-1-35,-3 3-74,3 1 74,0 1 4,0 1-30,0-2 3,0 18-26,0-7 14,9-3-19,-7-2 3,2-5 35,-1 0-5,1-2-7,0-2 7,1-1-2,-1-3-20,1 2 1,1-2 11,0-2 9,-1-1-16,3-1-19,-1 0 25,1-9-7,-1 3-42,8-6 40,1-2-24,-2-2 13,-2 6 22,0-9-12,-2-1-23,-1 6 39,-3-1-7,-1 0-32,-2 4 16,1-2 42,0-9-17,-1 4-19,0 2 35,-1 3-19,-2 2 16,2 2 13,-2 1-1,2-1 16,0 3-29,-2 0 30,0 2 2,0 0-21,0 1-40,0 0 10,2 0 29,-2 1 66,0 2-11,2 0-27,-2 0 4,3 10-1,-1 0-49,2 20-27,1 3 34,0 1-18,-5 5 30,0 4-44,4 1 5,-3 4-10,-1 3 21,0 1-6,0 1 1,-12-7 3,7 4-131,-4-2 221,-1 2-33,0-6 66,0-2 53,-3-2-138,-1-2 44,-2-2-25,0-2-26,-2-3-14,-2 4-34,-1-4-20,-2-5-92,-1 0-39,-2-4-34,-5-3-112,3-2-123,-2-3-87,1 0-118,-3-6-93,3-3 442</inkml:trace>
  <inkml:trace contextRef="#ctx0" brushRef="#br0" timeOffset="81057.1447">7028 10110 1456,'18'-16'126,"-17"16"-39,-1-1-13,0 1 21,0 0-68,3 0 144,-3 0-41,0 0 9,0 0-25,0 14-20,0-8-29,0 3 22,0 1 1,0 18-24,-14 3 19,8 1-59,0 2 6,3 1 15,-4 0-15,-3 2-6,-2 3-25,1-4 35,-1 2-21,4 0-13,-1-3 4,0-2-47,2-5 59,-2-3 16,3-2-43,0-6 1,2-4-25,0-1 1,2-3-35,2-2-23,-3 0-29,1-3-32,2 0-1,-2-1-36,2-1-14,0-2-20,0 0 9,0 0-19,0 0-26,0-13 55,0 5 32,0-2 47,11-14 9,-7-3 35,-2 1 25,2-2 13,2 0-16,-2-1 82,3 1-2,0 1-33,0 0 58,2-1-8,1-1 9,-3 5-10,1-4-6,1 0 15,2 5 31,-1-2 20,-2-1-102,-1 5 170,0-1-41,-3 4-17,2 3-13,0 3 12,-2 0-9,-2 2 18,0 1 24,0 3-48,-2 0-32,2-1 19,-2 1 20,0 1-29,2 0 11,-2 1-33,0 0 55,0 1-47,0 0-20,0 0 21,0 1-18,0 0 6,0-1-32,0 3-40,0-3 32,0 3-8,0-4 9,0 2 8,0 2-16,0 0-32,0-3 11,0 3 2,0 0 8,0 0-19,0 0 27,0 0-11,0 0 27,0 0-5,0 0-9,0 0-4,0-3 29,0 3-1,0 0-12,0 0 6,0 0 4,2 0-2,-2 0-17,0 0-30,0 0 43,0 0-5,0 0 4,2 0 1,-2 0-25,0 0 27,0 0-7,0 0-6,0 0 10,2 0-5,-2 0-2,0 0-2,0 0-3,0 0 14,2 0-23,-2 0 2,0 0-2,0 0 29,0 0-19,0 0 4,0 0-5,0 0-13,2 0 4,-2 0-1,0 0 9,0 0-22,0 0 6,0 0 13,0 7-15,2-7 28,0 0-24,-2 2 2,0-2 28,2 0-13,-2 2 13,2-2-91,0 2 175,0-2-66,0 0 15,-2 0 28,2 0 5,0 0 25,0 0 16,0 0-13,-2 0-40,4 0 35,-4 0-27,2 0 14,-2 0-48,2 0 20,-2 0-3,2 0-22,-2 0-4,0 0-3,2 0 6,-2 0-31,2 0 18,-2 0 3,2 0-2,-2 0-12,0 0-36,0 0 26,0 0-7,2 0 44,-2 0-19,0 0-6,0 0 14,0 3 14,0-1 3,0 2-12,0 3-12,-8 1 41,4 1-38,0 0-1,-6 10 47,-1 6-82,-2-1 20,-1 3-21,0-2 35,2 1-35,0 1-10,-2-1 36,1-1-33,-1 1 31,0 1-5,0-2-3,0 3-28,2-3 6,1 2 27,1-5-37,3-1-16,-1-5 23,0 3 29,0-5-41,2-3 34,3-3-30,1-1-32,-1-1 11,1-1 5,2-1-385,0-1 547,-3 0-85,3-1-93,0-2 92,0 1-28,0-1-34,0 0 17,0 0-20,0 0 25,0-7 9,0 2-26,0-1 6,8 0 2,-6-3 19,1 0 1,3-14-27,-2-2 20,2 3 7,1 0-34,1-2 30,0-2-1,1 2 10,1-1 4,-2 0-8,-2 0-4,4 2-9,0 3 65,0-4-51,0 3-1,1-2 27,0 3 3,-2 4-9,-3 2-24,0 3 45,-1 2-5,1 0 12,-3 2-219,1 0 278,-1 2-41,0 0-54,-1 0 65,0 0-47,1 2 1,0-1 8,-1 0 3,-2 1-5,2 3 28,0-3-30,-2 3 30,2 0-68,0 0 45,0 0-12,0 0-16,2 0-25,-1 13 21,2-7-9,-1 2 22,6 15-15,-2-8-26,-2 8 29,1 0-34,0 1 31,-1-1-16,1 1 3,-2 1 15,2 1-2,-4-2-22,3 2 3,0-3 1,-2-2 10,-2-3-1,3 6 20,0 1-37,-1-5 32,0-3-12,1-2 22,-3-1-6,0-2-20,0-2 0,0 1-4,4 15-8,-2-10 23,0-3 5,-1-3-5,0 0-26,-1-2 8,-2-1 3,2-1 2,-2 0 36,3 0-11,-3-3 33,2 0 6,-2 0 37,2 0-29,-2-1-8,0-2-31,0 2-5,0-2-2,0 0-33,0 0 8,0 0 7,0 0 8,0 0-22,-11 0-33,5 0 24,2-9 5,-2 6-8,-2-1-3,-14-3 38,7 1-31,0 1 12,1 3 2,2 0-9,-1-1-12,-1 3 29,-10-4-20,-7 2 7,4 2-14,3 0 34,0 0-10,2 8-1,5-8 5,2 0-13,3 2-1,1-2-13,1 3-38,1-3-53,2 2-67,1 0-78,0-2-83,2 0-165,0 0 92,0 2-250,0-2 9,2 0 399</inkml:trace>
  <inkml:trace contextRef="#ctx0" brushRef="#br0" timeOffset="81666.3671">7511 10345 2200,'5'-5'119,"-1"5"39,-4 0 27,2 0-11,0 0-63,-2 0 36,3 7-32,-3 0-40,0 1-45,0 1-22,0 1 20,0 0-27,0 1 6,0-1-31,0 2 22,0-1-22,0 0 8,0-1 5,0-1 8,0 0-8,3-1 22,-1-2 19,1 0-19,1-2 5,0-3-1,3-1 54,0 0-86,1 0 49,12-19-56,2 5 35,-2-1-2,0-6-21,5 3 16,-3-2-2,-4 2-1,1 3 40,-1 3-47,-3 5 47,-3 0 27,0-1 62,-3 5-28,-1 2 38,-2 1-29,0 9-1,-3-1-42,7 20-24,-4 4-25,-3 2-6,-1 4-10,-2 4-22,-9 1 26,0 0-10,0 6-25,-3 2-14,-4 1-108,0 1 88,-4-1 42,-3-1 40,-3-2-10,1-3-15,0-4 9,0-1-46,0-7-26,-2-5-59,0-3-52,0-5-173,-4 2-97,2-5-140,0-8-186,9-6 415</inkml:trace>
  <inkml:trace contextRef="#ctx0" brushRef="#br0" timeOffset="107506.4226">18342 9183 2091,'0'-11'102,"-9"11"17,-8 19 12,-1-6 23,-3 6 35,-3 2-50,-4 2 6,3 3-32,-3 4-22,-3 2-1,0 7-39,-3 3-5,-2 5 1,-4 4 11,0 2-15,-1 4 5,-1 4 3,1 1-22,3 1 40,1-5 58,4 0 21,2-2-12,5-5-3,2-3-36,5-3-1,5-5 21,3 2-52,6-4-36,3-5 20,2-3-25,13-5 25,-1-3-7,5-3-11,7-3-12,1-3-6,4-8-13,3-1 20,-1-5-10,2 1-22,4-11 13,-1 2 10,1-1-23,2-6-18,-6-1 5,-1-3-8,2-3-14,-1 0 13,-4-1 30,-2-1-21,-2 0 13,-1-3 15,-5 2-1,-2 2 6,-7-1-14,-4 0-11,-5 5-29,-1 4 37,-13-5-20,2 4 18,-5 2-4,-2 3-31,0 1-10,-5 2-44,-2 3 12,-2 2-34,-3 1-38,-1 3-56,-1 0-83,1 12-72,-1-8-139,-1 2-167,-3 4-114,4 1 482</inkml:trace>
  <inkml:trace contextRef="#ctx0" brushRef="#br0" timeOffset="108146.9213">18906 9814 2883,'-20'0'329,"14"0"-106,0 0 18,-2 7-63,-7 7-24,0 0-19,0 2-2,2 2-16,-2 1-25,0 1-12,0 5-36,1 1-5,1 1-43,3 4 32,0-2-28,2-1 38,4-2 15,-1-2 21,4-6 86,1-2-196,0-5 148,9-1-16,-2-3 0,4-2-34,-1-5-7,17 2-34,4-2-4,0-16-22,4 3-8,0-3-4,1-2-15,2 0-28,-5-1-1,1-3-92,-2 0 162,0-4-29,-4 2-14,0-1 31,-6-1-16,5-2 10,-6 2-2,-3 2 8,-3-1-5,-5 1-10,-6 5 27,-3 3-32,-1 1 11,0 4-11,-14 2 8,7 2-19,-11-5 3,-1-4 5,-3 5-38,-4 2 22,-3 2-37,1 2-46,-2 2-23,1 3-24,2 0 7,3 0-115,6 0-44,4 0-56,-2 0-141,4 0-175,-7 15-50,5-8 479</inkml:trace>
  <inkml:trace contextRef="#ctx0" brushRef="#br0" timeOffset="108459.3314">19897 9276 3091,'23'-20'96,"-2"11"-48,-6 2 48,-3 3 84,-3 2-72,0 0 0,-2 2 31,-1 0 43,-2 0-16,-2 0-4,1 13-17,-3-5-32,0 5-39,0 18 4,0 2-25,-12 5-17,-1 0-1,0 2-24,-1 4-26,-4 4 18,0 5-32,-3 2 7,-2 1-19,2 1-24,-3-3-5,-3-3 25,0-2 19,0-4-21,1-3-1,3-3-13,1-4-52,0-2-59,4-5-67,1-2-51,2-6-117,3-8-100,4-2-67,3-4-166,1-8 141,5 2 395</inkml:trace>
  <inkml:trace contextRef="#ctx0" brushRef="#br0" timeOffset="108694.6201">20262 9605 3111,'7'-13'38,"0"10"-22,-1 0-1,-3 3-62,-1-2 71,-2 2-9,0 0-24,-9 0 4,1 0-14,-14 14 26,-1-5-37,-4 0 18,-3 3-15,-2 2 58,-2 4-42,2 0 22,-1 0 8,5-1 28,-2 1 52,4-2 42,2 1-67,2 1 99,2-1-21,6 2-39,4-1-22,5-3-12,3-2-22,1 0-15,1-1-4,0-1-32,16 8-24,-1 3-49,1-2-51,5-2-74,2-5-82,1 0-105,-1-1-106,2-2-75,1-2-146,2-3 50,2-4 460</inkml:trace>
  <inkml:trace contextRef="#ctx0" brushRef="#br0" timeOffset="109210.1226">20780 9602 3502,'13'-11'132,"-10"10"-21,-2 1 13,-1 0 23,2 0 4,-2 0 7,0 8-21,0-6-38,0 0 9,0 1-14,0 5-30,0-1-18,0 3-23,-11 15-8,3 0-11,-2 2 1,0-1-9,1 2-39,-3-1-16,-1 0-8,1 0 0,0 0 12,3-2 11,0-4 1,2-5 1,2-3 32,3-4 8,-1-2 11,1-3-24,2-1 14,0-2-27,0-1-3,0 0-26,7 0-5,-2-13-16,9-2 21,-2-2 29,1-3 14,2 0 3,0-1 9,1-1-5,1-2 6,2 0-9,0 0 32,1 0 9,-1 2-18,-1 5 23,0 0 24,0 0 34,2 2-43,-4-1-9,-8 4 13,1 2-3,-1 4-9,-4 1 2,1 1-16,-1 1 44,1 1-13,-1 0-13,-3 2 14,1 0-23,-2 0 21,0 0-67,2 7 8,-2-3-7,0 4 7,0-1-14,0 0 7,0 3-20,0 0 13,0-1 7,2-1-3,-1 1 12,4-1-28,2-1 26,11 4-61,1-5 109,-4-4-34,2-2 3,12 0-22,0 0 12,2-12-33,0 7 16,1-7-13,0 1 9,3 2 61,-5 0-78,2 1 9,-5 1-13,-1 3 31,-2 0 26,-3 2-21,-5 2 6,-2 0 14,0 0-14,-1 0-3,-3 9 1,-3-4-6,9 10 7,-7-3-40,1 8-72,0-1-63,-1-5-76,4 5 10,-7-2-195,-1-4-92,0-1-145,0-2-174,-1-2 124,5-4 494</inkml:trace>
  <inkml:trace contextRef="#ctx0" brushRef="#br0" timeOffset="109866.2259">17007 10821 2792,'-20'19'164,"13"-17"-35,2 0 38,0-2-25,2 0-7,2 1 18,1-1-8,0 0 5,0 0-20,13 0-14,-1 0-20,22-9 37,5 4-50,8 1 27,0-3-24,8 0 8,8-2-27,4-3-2,11 1 22,6 0-27,9-3-37,8 1-1,74-9-18,0-1 15,0 1-6,-31 3-24,-18 5 23,63-7-23,-3 2 23,2 2-88,-3-3 116,1 4-54,0-2-3,-37 3 15,37-2-26,-37 6-24,-18 1-4,55-4-6,-37 3 7,-25 0-37,-12 3 12,70-8-22,-45 7-10,-26 2-22,-19 2-39,0-1-30,-3 1-35,-4 0 44,-3-1-66,-8-1-57,-6 2-81,-8 2-107,-5-1-150,-6 2 48,0-4 408</inkml:trace>
  <inkml:trace contextRef="#ctx0" brushRef="#br0" timeOffset="110475.4538">18254 11283 2125,'24'-32'129,"-15"19"-10,-1 5-26,-2 1 15,-3 3-26,1 3 30,1 1 23,-1 0 14,-3 8-10,1-1-25,-2 3-23,0 21-35,0 2-18,0 8-2,-11-1-15,5 6-30,-3-2 4,0 3-28,-3 2-106,-1 3 120,0-1-24,0 0 1,2-2-40,-1-4 0,1-5-14,1 4-61,2-6-61,1 0-51,3-11-67,4-8-87,0-3-90,0-6 85,10-5 264</inkml:trace>
  <inkml:trace contextRef="#ctx0" brushRef="#br0" timeOffset="110834.7938">19244 10899 2611,'44'-16'206,"-21"2"-4,-5 2 49,-5 3 15,-4 7-31,-1 1 66,-2 1-181,-3 0 42,-3 10-46,0-2 27,0 1-38,-12 20-5,1 2 29,-2 1-58,-1 6-1,-4 0-35,1-2 3,-2 5-6,0 3-16,-2 1-8,0 5-11,-1 2-12,2 1 28,-2 0-20,0-1 14,2-1-14,-2-2-14,0-1 1,3-3 27,2-3 0,1-2 20,0-3-13,4-7-11,4-2 16,-2-7-7,1-5-12,3-4-27,2-5-28,2-3 18,2-2 1,0-2-23,8 0 33,-2-15-1,12-5 11,1-2 14,5-5 11,3 5-18,1 0 53,2 0-84,3 3 153,-1 2-39,-1 6-10,-1 0-39,-1 4-6,-1 4-2,-6 4-9,-3-1-24,6 10 45,-4 0-14,-1 2-32,-3 2 2,-3 2-88,1 4-61,-2 1-71,1 0-121,1 1-143,0 0-115,1-2-115,4-2-161,-1-2 81,-3-4 586</inkml:trace>
  <inkml:trace contextRef="#ctx0" brushRef="#br0" timeOffset="116177.2804">22906 10012 2153,'19'13'43,"-10"-14"-24,3 1 17,18 0-14,-1-11 12,2 4-84,4 0 106,2 0-18,2 3 2,2-3-41,1 1 11,1-2-1,1 1-19,2 1 5,1 0-7,0 1-11,4 2-53,-7-2-55,4-1-19,2 1-92,-1 1-19,-2 0-74,0 1-11,-1-2 28,0 1 193</inkml:trace>
  <inkml:trace contextRef="#ctx0" brushRef="#br0" timeOffset="116442.7993">23153 10226 2889,'-17'24'27,"10"-20"-27,2-2 47,1 0 28,2 0 37,2-2 6,0 2-32,0-2-3,10 3-24,0-3-23,18 0-21,2 0 6,2-10-37,2 7-9,4 1 5,2 2-34,5 0-62,2-5-68,1 0-41,3 3-75,-1-2-133,3 2-161,-1 2-31,-5-4 381</inkml:trace>
  <inkml:trace contextRef="#ctx0" brushRef="#br0" timeOffset="119114.0522">25415 8864 1609,'6'-15'145,"-6"11"23,0 3 49,0 1 1,0 0-38,-7 0 43,2 8-9,-12 12 8,-2 1-5,-4 5-9,2 2-19,-7 5-33,3 6 13,-4 6-70,-3 8-40,1 5 12,-1 5-26,-4 5-8,2 7-5,1 2 1,2 2-27,1 2-13,5 0 14,4-5 47,4-2 14,7-8 10,0-3 3,7-6 51,4-4-18,-1-5-13,14-3-71,-1-5 12,6-2 34,3-9-31,3-1-16,5-5-8,0-7-21,3-6 38,0-5-50,4-6 6,-1 1-31,1-18-16,-4 1-11,1-5-1,1-5-29,-3-4 23,-4-3-9,-1-1 23,-4-1 39,1 0-5,-8-1-9,3 1 16,-5-5-9,-4 2-8,-6 2-14,-6 2 20,-7 3-21,-3 5-313,-6 1 467,0 3-67,-6 2-97,-2 2-16,-2 1 17,-3 2-33,-2 2-61,0-1-37,1 3 19,4 5 6,0-3-27,4-2-21,4 2 37,0 1-8,6 3 23,3-1 24,5 4 65,3-1 31,4-2 41,-1-1 53,10 1 58,-3 0 11,15 0 37,2-3 39,3 4-8,2 1-31,3 3-3,1 1-21,-2 0-58,2 9 1,-1 1-40,0 4-26,0 6 30,0 0-22,-2 4-11,-2 0 1,-1 5-60,-1-2 72,-4 2-57,4 3-17,0 2-85,1 1 27,1-1-34,0 0 47,0-3 47,2-2 21,0-2 58,-1-2-19,2-4 21,4-3 21,2-8-13,-2 0 20,-2-7 0,-3-5 1,0 2-1,-4-14-3,-3 0 2,-2-4-10,-4-3 6,-3-6-25,-3-2 19,-5-4 6,-2 1 26,-6-1 10,2 4-22,-15-3-8,2 0-17,-7 4-26,-1-2-6,-6 2-10,-3 3-15,0 6 23,-7 2 8,-1 4-54,-1 3 31,-2 0-4,-4 0-3,2 5-49,-1 5-25,3 0-56,5 0-148,5 14-125,2-2-188,4-1-299,7 4 434</inkml:trace>
  <inkml:trace contextRef="#ctx0" brushRef="#br0" timeOffset="120069.393">27515 8973 2361,'21'-24'178,"-13"9"-123,1 5 140,-3 3-16,-3 2 64,1 1 1,0 2 14,-1 2 18,-1 0-29,-2 0-1,0 9-14,0-1-45,0 19-25,-15 5-61,-1 7-22,2 1-37,-4 6-17,-2 6-19,-5 5 0,-3 5 4,-4 3-26,1 4-32,-2 2-38,-3-1 36,3-1-5,1-5-28,0-3 59,6-6-32,3-7-13,2-2-34,1-8-95,2-3-88,5-2-41,-1-7-69,8-7-74,3-7-48,3-8-113,0-5-54,13 1 108,5-18 413</inkml:trace>
  <inkml:trace contextRef="#ctx0" brushRef="#br0" timeOffset="120288.1011">27841 9414 2219,'33'-19'123,"-13"9"-106,-8 3 40,-6 1 100,-4 3-54,-4 1-38,2 2-29,-10 0 6,1 0-18,-15 0 22,-8 10 15,-3-2-24,-4 1 12,1 2-28,-4 2 37,7 2-5,-1 2 8,-2 2 34,2-1-95,1 2 167,2 1-67,2 3-26,3-1-37,1 8-11,6-3-37,5 1 36,2-2-30,4 0-24,5 1-30,5-6 2,0 4-40,11-2-46,1-2-45,2-5-62,4 0-104,0-3-133,2-3-135,4-2 37,1-2 368</inkml:trace>
  <inkml:trace contextRef="#ctx0" brushRef="#br0" timeOffset="120787.9773">28101 9627 3143,'19'0'308,"-12"-5"-48,-3 2-28,2 3 31,-4 0-26,2 0-16,-1 0-29,-2 0-41,-1 0-42,2 8-17,-2-4-35,0 3-9,-14 13-37,2-2-19,-2 5 14,-2-1 4,0 1-12,0 1-30,0-1 44,2-4-3,-1-2-5,1 0-2,4-7-17,4-1-10,0-3 30,2 0-34,1-3-6,1-1-3,2-2-90,0 0 126,0 0-40,9-11-24,-4 5 17,1-1-28,7-11 9,3-4 10,1 3 2,-2-2 28,5 2 14,-1-2-14,3 1 17,-4 3 23,3 0 11,-3 2 23,1 4-3,-1 3 9,-5 0 8,-1 2 8,-3 1 10,-1 2-19,0-1 8,-1 2-23,-1 2 29,-2 0-2,0 0-52,4 0 7,-3 8 0,-1-3-26,-1 0 0,2 1 13,-4 0 45,1 1-110,0 0 59,2 1-20,-2-1-7,0 0-11,4-1 40,-2-1 2,5-1-36,-2-2 33,1-2-28,1 0-21,17 0 20,0-17-60,2 8 27,3-3-49,-2-2 28,5-2 0,0-2 45,-1 0 11,1 4 10,-1 1 8,-2 5 10,-3-1-18,0 4 53,-7 5-2,-2-2 10,-4 2 1,1 0 0,5 12 18,-10-2-1,1 5-8,-4 2-4,1 5-45,-6 5 3,-4 2-4,1 1-13,0 3-3,-17-2-70,7 3-58,-2 1-23,-2-1 40,2-3-24,0-5-36,5-3-114,2-6 46,3-5-210,2-3-179,0-3-300,0-1 440</inkml:trace>
  <inkml:trace contextRef="#ctx0" brushRef="#br0" timeOffset="121537.8026">29839 8533 2822,'26'-25'373,"-16"3"-40,1 3-43,-6 5-101,0 4-36,-1 1-70,-3 2 0,3 3 60,-2 2 24,-2 1 43,2 1-23,-2 0-53,0 12-37,-12 10-24,0 3-40,-2 7-3,-4 2-25,-5 5-3,0 8-7,-6 6 22,-1 1-12,-2 5 1,-4 4 11,0 1-26,-5 3-22,1 3 42,0 3-26,-1-3 1,2-2 18,2-1 1,1-6-6,3-5-17,4-6 27,2-5-5,6-6-2,0-4-15,1 2 21,4-8-11,0-2 11,4-4-21,7-8-24,1-6-9,3-2-38,1-4-6,0-4-13,0 1-10,12 0 6,2-20 9,8 4 53,0-8-108,6 4 36,2-5 45,-1 2 33,-3-1 9,2 3 15,2 0-3,6 2 50,-3 2 21,-1 3 32,0 3 8,-1 2-22,-8 3 26,0 5 9,-7 1 12,-1 0-11,6 12-16,-3-1-29,-2 4-17,-3 2-16,-4 1-38,1 4 22,-4 3-38,-2 2-4,-2-2-68,1 3-23,1 0-25,-3-5-37,-1-4 3,0-1-20,3-5-13,-3-3-33,2 1-99,1-3-81,0 0-169,1-2-238,1-2 437</inkml:trace>
  <inkml:trace contextRef="#ctx0" brushRef="#br0" timeOffset="121756.5009">30360 8969 1901,'-14'-25'136,"13"18"61,0 1 0,1-1-71,7 0-73,-2 0-20,1 0-30,8-8-42,1 5-63,4 0-51,-5 2-114,6-2-85,-6 2-131,4-3 25,-1 4 260</inkml:trace>
  <inkml:trace contextRef="#ctx0" brushRef="#br0" timeOffset="121928.3571">30921 8589 2720,'18'0'9,"-16"0"-1,0 0-7,0 5 19,0-5-20,0 0 10,-2 3-56,2-2-62,2 4-66,-2 1-120,-2 0-170,2 1-148,-2 1 344</inkml:trace>
  <inkml:trace contextRef="#ctx0" brushRef="#br0" timeOffset="123061.4788">30967 8605 1223,'8'-7'164,"-8"5"-10,0 0 5,0 2 6,0-5-11,0 3 4,0-1-7,0 3 23,4-7-5,-4 3-54,2 0-20,-2 1 38,3 1-29,-1-1 2,0 0 26,0 3 5,-2-4 14,0 2-5,2 2 3,-2 0 14,0-2-10,0 2-22,2 0-83,-2 0 71,0 0-49,0 0 10,0 0-30,0 10-18,0-2-20,-15 14-13,7-2 11,-4 2 13,2-2 8,-3 2-2,2 2 3,-3-1-6,-1-4 7,3 5-30,-3-2 12,3-1-7,2-6-18,1-3 23,1 0-27,2-3 13,-2-2-23,4 0-35,1 0-39,-1-2-88,1 1-50,1-1-42,2-1-107,0-1-141,0-1-115,-4 0-191,4-2 399</inkml:trace>
  <inkml:trace contextRef="#ctx0" brushRef="#br0" timeOffset="123717.5701">30447 8823 906,'-25'5'142,"17"-5"11,2 0 9,0 2-85,-1-2 129,1 0-28,0 0-28,1 0 7,-1 0-21,2 0-3,0 0-19,2 0 18,-2 0 13,2 0 19,0 0-27,2 1 6,-3-1-34,3 0 0,-3 0-23,3 0 24,-3 0-89,3 0 14,-4 0-24,4 0-6,0 0-2,0 0 25,0 0-3,0 0-34,0 0 26,0 0 18,0 2 0,0-2 20,0 0-11,9 0-38,-4 0 13,0 0-12,1 0 23,0 0-39,0-7 2,1 7-7,0 0 4,2 0-26,-2-4 34,1 4-15,0-3-22,0 3 12,-1-3-24,-1 1-56,1 2-15,-1 0-31,2 0-29,-4 0-18,2-3-74,-2 3-98,-1 0-172,0 0-113,0-3 71,0 3 434</inkml:trace>
  <inkml:trace contextRef="#ctx0" brushRef="#br0" timeOffset="147243.2985">22080 12009 3300,'18'-26'94,"-13"4"-13,-2 3 34,-1 4-61,-2 3-13,0 3 7,0 2-14,-10 3 34,3 3 0,-1 1 68,-13 13 18,-2 1-26,-5 9-13,1 4-24,-3 7 3,-4 5-31,-1 7 6,-3 7-6,-2 4-22,1 3-72,-2 4 60,-1 6-28,2-3 24,3 5 14,1 0-19,3-1-27,5-2 102,4-2 4,2-6 18,5 0-34,2-6 23,5-3 12,4-5-8,3 1 44,3-4-50,0-4-8,20-9 20,-2-5-54,3-6-4,4-3-42,7-7-22,-1-8-31,8-4-46,1 2-3,3-18-22,-3 5-4,0-5-19,1-2 7,0-3 1,-4-2-10,-1-1 22,-6-2 32,-3 1 29,-5-1 12,-3-4 8,-6 1 2,-5 2-3,-9 6 12,1-2 13,-19 1-1,1 1 4,-2 6 5,-5-2-5,0 4 5,1-1-1,-6 0 14,1 4-12,0-2 13,4 0-22,5 2-4,1 1 12,2-2-15,11 4 7,4-2-17,2 2 18,0 0 2,14 0 19,7-5-22,4 1 13,4 4 0,7 3 0,3-1-27,3 5 23,5 2-11,-4 0 14,0 13 0,-2-2-9,0 3-23,1 8-21,-1 3 7,1 2 2,-5 3 3,-2 1-20,-3 4 41,0 1-17,-3-2 8,3 1 29,-2-2-71,1-4 50,1-3 45,0-3 28,2-3 6,1-3-25,7-2-27,-4-5 15,6-3-10,-1-6 56,2-1-136,-3 0 25,1-18 9,-3 6-6,-1-5-20,-2 2 55,-2-6-20,-4-3 57,-3-4-80,-5 0 28,-6-2 45,-4 0 13,-5 3 2,-4 1 49,-7 6 25,-7-2-22,-2 4-4,-7 2-33,-11 1-48,-2 5 29,-10 6-38,-5 1 5,1 3-44,-4 10-33,-6 5-21,-4-3-19,-7 2 3,3 3-46,-5 2-118,2 0-83,5-2-62,6-1-201,7-1-187,5-3-90,15-6 563</inkml:trace>
  <inkml:trace contextRef="#ctx0" brushRef="#br0" timeOffset="147730.0049">24461 11786 3703,'-17'-8'83,"13"1"54,0 2 71,2 3 33,1 0-39,1 2 4,0 8-17,-4 1-57,-2 20-15,-1 5-25,1 5-46,-2 2-6,-2 6-23,-2 6-29,-2 2-1,-2 3 17,0 4 5,-4 1 9,-3 0-29,-1 0-12,-1-1-40,-1 0-19,2-6-41,1-5 7,2-5-116,2-4-30,3-5-81,-1 0-77,3-5-12,4-6-87,6-8-150,4-10-131,0-4 469</inkml:trace>
  <inkml:trace contextRef="#ctx0" brushRef="#br0" timeOffset="147964.3259">24752 12346 2783,'26'-7'171,"-17"5"-20,-2-1 27,-2 0 40,-2 3-38,-4 0 6,1 0-48,-8 0 12,-1 0-51,-17 17 12,0-4-1,-5 4 13,-4 2-14,2-1-34,-1 3-7,0 2-37,0 2-12,-1 0-10,4 3-4,0-2 1,6 0-40,1 2-31,3-1 46,-1 3-131,9-3 14,2-3-3,6 2-50,7-8-4,-2-7-78,18-2-14,2 1-62,-1-10-51,8 0-33,5 0-44,1-17-1,6 3 74,-2-2 113,1-2 86,2-3 98</inkml:trace>
  <inkml:trace contextRef="#ctx0" brushRef="#br0" timeOffset="148386.103">25128 12432 1399,'14'-7'448,"-3"2"45,-1 1-15,-4 2 10,-1 0-22,1 2-43,-1-3-51,-2 3-67,0 0-26,-1 0-3,-2 0-40,2 0 29,-2 0 65,0 7-134,0-1 28,0 2-13,-8 0-31,0 14-66,2-4-2,-2 2-53,-3 3-53,0 1 3,-2 2 10,1-2-9,1 2-20,-1-2 16,0-1-14,3-1-29,3-4 32,2-1-15,0-6-24,2-2 22,-1-3-23,3 0 57,-2-1-44,2-3 3,0-2-13,0 0 17,9 0-25,-2-11-26,11-6-9,1-1 5,3-3 53,3-1 3,-1-3-59,3 4 110,-2 0-31,-3 3 16,3 2 4,-4 0 15,-1 6 2,-3 2 21,-5 3 8,0 1-11,-3 0 43,-1 2 0,-2 2-43,-1 0-5,-1 0-17,-2 0 10,2 0-6,-2 12-14,-2-6-12,0 3 17,0 1-26,0 0-9,0 19 12,0-7-1,0-4-30,4-2-6,-2-1-2,1-5-28,1 2 29,5 8 15,5-5-3,2-6-11,1-4 8,10-1-13,1-2-21,7-2-3,3 0 19,0-18 6,4 10 0,-1-3 9,-1-1-1,1 2 2,-1 0 35,-4 2 1,-2 2 4,0 2-25,-5 2 1,-6 0 13,-5 2 14,-2 0-6,-6 0-4,1 0-1,-3 0 19,-1 7-27,0-1-4,-1 0 12,0 1-22,8 13-85,-2-3-57,-2-8-140,0 1-67,0-1-58,-3-1-66,-1-1-200,3-2-4,9 7-200,-1-5-171,-3-4 702</inkml:trace>
  <inkml:trace contextRef="#ctx0" brushRef="#br0" timeOffset="149479.6202">27001 12521 2888,'17'-20'126,"-7"17"12,-1 0 70,1 1 9,-1 2 11,-1 0-25,-1 0-58,-1 0-4,0 13-47,6 7-64,-2 4 6,-4 1 12,-5 4 92,-1 4-80,0 4-37,-15-2-12,3 2 2,-2 2-34,-2-4 31,-2 2-19,-1-1-12,-2 0 11,-6 1-33,0-2 22,0 0 17,-1-1 12,2-3 0,0-1-1,0-2 3,1-4 50,2-5-88,1-2 38,3-4-19,3-7 1,5-4 4,3-3-25,1 1 8,3-13 17,4 1-15,0-17 2,0-6 5,15-4 14,-3 0-9,5-4-6,5-5 27,4-4-31,6-2 43,2-1 3,5 0 17,1 0 34,2 2-9,3 5 6,1 3 60,0 5 13,0 4-20,-1 1 0,-3 7-32,0 4 6,-1 2-7,-6 5-8,4 5-44,-3 2 25,-2 6-29,-6 3-10,-6 1 36,-1 0-34,-7 13 18,-4-7-26,-2 2 12,-5 0-53,-2 2 35,-1 0-40,0 13 21,-16 0-7,1 1-3,-3 0-43,-3 0-28,-2 0-17,-3 0 21,-6 0 22,2-2 11,0 1-26,1-3 48,7-2 8,-2-2-3,7-1-47,5-4-29,2-3 43,1-3 25,3-1 30,4-3 76,0 0-3,2-1 15,0 0 19,12 0 29,-2 0-16,16 0 19,6-11-24,2 4-19,3-2-17,5 1-42,-2-1-24,3 0-26,1 1 7,0-2-3,2 1-11,-3 0-3,-2-1-1,-2 0 27,0-3 16,-8 1-67,-1 1 25,-8-2-12,0 1 12,-5-2 50,-6 3-125,-3 0 40,-3 3-11,-3-1 25,0 1 9,-1 2 12,-1-1-8,0 1-1,0 0 95,-9 2-115,5 0 10,-1 1 11,0-1 16,1 2-15,0 2-21,2-4 12,0 2 14,2 2 20,0 0 20,-4 0-30,4 0 12,0 0-4,0 0 17,10 12-21,-4-7 31,9 14-23,0-3 2,-1 2-46,3 3 11,-3 0-5,-3 1-67,1 0-47,-2 3-147,-2-3 111,-1 2 14,-1-6 128,0-1-60,-3-6 52,-1-4 42,0 0-25,0-3 62,-2-2-44,0-1 32,2-1-11,-2 0-9,2 0 43,1-12 29,-1 6-16,1-4-22,6-13 23,1 0-47,-2-3-2,4 2-26,2-4 5,0 0-25,3 1-2,3 2-22,-3-1-8,0 3-16,3 4-50,-2 1-18,2 3-71,0 2-18,-2 3-152,2-3 50,-2 2 83,-3 4-88,-2 2-95,0 1-78,-1 2 14,0-1 86,0 1 288</inkml:trace>
  <inkml:trace contextRef="#ctx0" brushRef="#br0" timeOffset="149885.7497">29296 11539 2255,'28'-23'265,"0"2"69,3 3-17,-2 1-5,4 0-54,-1 3-92,0 1-28,-4 0-25,-4 5-19,-5 3 18,-6 2 84,-1 3 28,-2 0 45,-6 10-60,-2-1-50,-2 2-69,0 19-49,-18 2-14,2 5 15,-1-1-28,-8 4-11,-3 4 29,-6 5-43,-2 3 6,-3 6 29,-3-1-22,-2 3-72,1 1 31,1-2-8,0 1 31,3-2-2,-1-1-26,4-5 57,4-4-7,6-3-3,4-5-1,6-5 15,4 0-25,6-9-13,6-8-27,0-5 102,10-5-167,0-4 13,2-3-49,16-1-4,2-10-9,3 2 6,2-3 27,0-1 30,1 2 47,-2 1-1,-1 3 43,-1 2 2,-4 2-13,-6 2 10,-2 0 12,6 0-3,-4 12-20,-4-6-19,-4 0-35,-3 1-77,6 5-125,-2-2-185,1 5-181,-2-5-230,3 1 450</inkml:trace>
  <inkml:trace contextRef="#ctx0" brushRef="#br0" timeOffset="153272.4659">24449 13717 2651,'11'-20'374,"-9"14"-3,0 0-70,-2-2 146,0 3-315,0 0-8,0 3 6,-9 0-7,4 2 0,-2 0-14,-7 20-24,0-1-36,-3 6-82,-2 5 119,3 2-6,-5 6-30,0 4-4,-2 4-33,0 1-11,-2 4 30,1 3-12,-4-1-10,2-1-22,-2 4 23,-1-2-78,0-1 71,1 0 9,0-4-24,3-2 30,0-4-13,4-4-34,4-3-27,-1-3-85,0-3 40,5-6-42,3 1 6,8-14-116,-1 0-68,3-6-66,0-7-109,11 2-40,-5-10-32,10-7-98,1-5 104,3-3 334</inkml:trace>
  <inkml:trace contextRef="#ctx0" brushRef="#br0" timeOffset="153600.5111">24632 13872 2222,'40'-27'480,"-10"7"-47,0 0-107,3 4-98,-3 2-60,-2 5-53,1-2-13,-3 6-24,-5 1-5,-7 2 11,-2 2 3,-2 0-3,-4 0-11,-2 11-43,-2-5 1,-2 0-15,0 3-8,-15 14-18,-2 1-1,-5 0 9,-1 0-10,-4 1-11,0 0-29,-2-1 2,-4 0 18,0 5 13,-1-2 13,-1-1 33,1-3-57,-1-2 48,1-2-15,-2 0 5,2-3-7,6-2-7,4-1 9,1-4 9,9-2-3,3-2-35,1 0 44,3-1-2,1-2-8,1 2 6,3-2 10,1 0 25,1 1-11,0 0 5,0-1-8,8 2-20,-3 0-8,1 2 10,10 8-19,3-6-5,3 4-14,-2-2-27,1-1-17,-1 0-25,0-1-64,-2 0-80,4 1-57,-2 0-110,-1-4-72,-2-2-16,-2-1-65,-4-1-81,1-1 155,-1 0 285</inkml:trace>
  <inkml:trace contextRef="#ctx0" brushRef="#br0" timeOffset="154022.2882">24969 14084 2294,'17'-15'378,"-11"12"-1,2-1-38,-2 1 1,0 3-48,0 0-61,-1 0-37,-2 0-35,1 8-19,2 0-32,-3 1 14,-1 1-30,0 2-9,-2 15-25,0 1-29,0 1 7,-9 0 9,3 2-19,1-2-17,-3 1 9,0 1-36,1-4 13,1-2-5,0 0 12,-2-4-4,1-4 32,3-4 39,0-3-51,2-1-30,2-3 13,-2-2 30,2-2-36,0-2 3,9 0 24,-5-10-34,9-7-25,2-3-19,2-3 48,0-3-9,2-1-12,0 2 11,1 1 33,-2 0 2,0 4 183,-2-1-342,-1 6 159,-3 4 23,-2 3 0,-1 1 4,-1 2 19,-2 2-63,-1-2 154,-1 3-47,-1 2-16,0-1-14,0 1 63,-1 0-151,1 0 39,-1 0-31,1 7 19,0-5-32,1 0 28,-2 3-16,1-2 12,1 0-31,-1 0 39,3 1-46,0-2 56,1-2-30,1 0 2,1 0 1,-1 0-50,4 0 59,-2 0 24,1 0-13,0 0-20,0 0 11,14 8-22,-1-3 30,-6-1-64,5 3-28,-7 1-48,3 3-79,-8-2-35,1-1-101,-1-1-53,0 0-47,-2-1-71,-1-2-1,2 0 36,-1-4 45,2 0 40,-1 0 28,17 0-28,2-15 31,3 1 115,-1-4 43,2-6 24,-4 1 90</inkml:trace>
  <inkml:trace contextRef="#ctx0" brushRef="#br0" timeOffset="154240.9924">26527 13436 2537,'45'-22'376,"-23"12"0,-5 2 6,-5 6-13,-2 2-62,-3 0-21,-3 0-27,-1 12-51,-4-4-125,1 15 78,-17 5-63,1 8-32,-3-2-33,-3 6-34,-8 9-6,-3 3 6,-6 7 35,-2 6-81,-4 2 20,-4 4-89,-35 51-41,-1-6-61,18-22 82,-15 22 37,17-26-12,12-14-30,4-8 6,3-2-1,0 3-27,-2-4 37,3-2-5,3-3 14,6-4-112,2-5-93,6-5-139,3-7-114,4-3-172,1-3 65,5-7 509</inkml:trace>
  <inkml:trace contextRef="#ctx0" brushRef="#br0" timeOffset="155022.0672">27029 13280 2181,'6'-11'213,"-6"10"17,0 1 18,0 0-12,0 0 8,0 8-23,0-2-25,0 3 4,0 2-18,0 20-33,-9 2-17,1 6 9,2 3-121,-1-2 24,-1 7-9,0-2 44,-3-4 5,1-1-59,-2 2 22,1 1-38,-2 1-14,1 0-29,0 2 35,2-4-11,2 3 35,-2-4-16,1-4 17,0-3-27,3-4 17,2-5 6,0-5-8,3-8 31,-1-1 5,2-2-25,0-1 7,0-4-36,0-1-2,0-1-27,0-1 0,0-1 20,7 0-15,-1-8 18,1 2 8,0 0-26,8-11 18,2 3 25,1 2-28,-3 5-41,-2 0 126,-1 3-20,1 1-36,-3 0 16,0 1-12,1 2-21,-2 0-23,2 0-25,12 9-40,-2 1-38,-2 1-69,0-5-42,-5 0-106,-1 0-104,7 4-80,-3 3-134,2-2-119,-5-2 66,1-3 489</inkml:trace>
  <inkml:trace contextRef="#ctx0" brushRef="#br0" timeOffset="190373.1323">4397 14412 2670,'-7'-12'170,"7"4"-65,0 2-1,0-1-4,-2 1-26,2 2 21,0 1 27,0-1-10,0 1 26,-3 3-8,3 0-41,0 0 7,0 11-27,-2-2-35,2 2 17,-3 15-43,-2 4-20,1 2 57,0 1-67,0 1 4,-2 3 36,2-2 1,0-1-6,-2-1 1,1 1 26,-1-4 35,-2 0 24,7-8 42,-1-9-19,2 0-33,-4-2-21,2-4-41,2 1 14,-4-3 7,4 2-24,0-5-6,0-2 2,0 0-45,0 0 34,0-9-8,0 2-11,0-17-5,12 1-88,-6-7 126,1-1-22,1-3-14,1-1 17,3-1-12,-2 3-7,-1 0 15,6 1 7,-1 0-31,0 3 25,1-2 14,-2 3-46,0 1 64,2 5 4,0 2-19,-1-1-5,2 3 34,0 3-13,-2 0-21,-4 3 28,0 6-20,0 0-1,-2 4-6,0 0 30,1 1 9,1 1-13,-3 0-17,-1 8 9,11 5-12,-3 4-34,-2 4 41,0 0-24,-3 3 77,3 1-125,-3 0 5,-3 3 37,-2-1-12,0 0 25,1-2-9,-1-7-20,0-4-1,-1-2 78,-1-1-87,1-3 1,0-1-3,-1-1 18,2-2 28,0 2 2,0-3-5,0-2-6,2-1-9,0 0-12,1 0 24,0-12-36,13-2 14,-2-9 0,3 0-21,-4-3 0,2-1-3,3-4 22,-2 3 4,4 1-29,1-3 30,-4 3-5,6-4 42,-5 6-27,2 1-11,-2 3 12,-3 0-3,4 6 8,-2 2-3,-2-1-12,0 2 32,-3 4-9,-2 3-13,-6 1 33,1 2 0,2 2 3,-3 0 16,0 10-33,9 3 34,-4 4-30,-3 6 22,-2 3-30,-2 5 6,-1 5-18,-1 0 1,-1 4 29,-3-1-21,0 0-34,0 2 11,-9 1-36,6-1 6,1-5-75,2 0-14,0-3-55,0-3-45,0-2-69,8-6-42,-4-6-106,6 3-87,-1-6-119,-2-4-171,4-4 23,-2-6 586</inkml:trace>
  <inkml:trace contextRef="#ctx0" brushRef="#br0" timeOffset="190674.0757">5981 14290 2812,'6'6'201,"0"-3"16,1-3 7,-1 1-27,2 0-3,0-1-29,2 3-65,0-3-33,17 0-20,-3 0-58,-4 0 27,-2 0-5,11 0 5,2-6-39,0 6 25,3-6-32,-1 1-60,2-2-16,-2 1 9,2 2-95,1 0-40,1-2-41,-1-2-85,-1 0-32,0-2-92,-1 4-69,-1-1 34,-5 2 287</inkml:trace>
  <inkml:trace contextRef="#ctx0" brushRef="#br0" timeOffset="191002.129">6344 14525 2403,'-37'12'191,"23"-3"37,3-1-32,3-2-23,-1-3-89,2 4 142,2-4-127,2 0-36,1-2 54,-1 1-21,1 1 0,2 0-28,0 0 20,0-1-37,0 0-32,0-2-3,12 4-1,-5-4-24,5 0-20,-2 4-26,2-4-14,20 2-50,-3-2 11,0 0-37,3-9-37,-2 7 16,0 2-67,5-6 45,-5 0-36,1 3-34,-4-2-48,1 0-89,-1 1-93,1-2 66,-2-1 38,0 1 271</inkml:trace>
  <inkml:trace contextRef="#ctx0" brushRef="#br0" timeOffset="193671.819">8063 13569 1686,'5'-6'172,"1"0"-15,-1 0-34,0-1-4,-2 0 32,0-1-3,1 2 18,-2 1-18,1-1 59,0 2-32,-1-2-10,0 1-21,-2 1-10,2 0-47,-2 2-23,2-1-19,-2 3-8,0-2 39,0 2-28,0 0 14,0 0-14,0 11-31,0-1 2,-8 13 1,-2 5-10,-1 2-16,-1 2 31,1 3-20,-2 2-12,-1-1-14,0 0 21,-1-2 7,1 2 0,-1-5 64,1-4-73,2 1-26,4-6 109,1-5-57,2-5 11,-3-2-24,5-2 32,-1 0-55,2-3 19,0 0 34,2-3-44,0 0 19,0-2-70,0 0 99,0-11-26,0 3-27,13-13-16,-2-8-2,0-1 10,3-1 11,-2-3-11,0 1 18,2-6 3,0 2-20,2 1 5,0-4 8,1 3-2,-2 1 5,-1 5 13,-2 0 27,2 6-51,-2 2-9,0 4 17,1-1 24,-4 2 10,-2 5-3,-2 2-14,-1 4 6,0 0-11,0 2 16,-1 0-3,1 1 9,-2 0-12,2 2 3,-2 0 36,2 2 8,-2 0-9,2 0 11,3 0 54,-2 0-112,1 0-9,0 11 23,1-6-20,5 16-46,2 1 75,-1 4-24,0 1-1,-2 4 9,-1-1-23,-1 3-1,-2-1-10,2 1 14,-3-2 4,3-3 3,-4-2 4,-1-5-15,0 3 3,-1-5 12,-2-5-15,-1 0 11,3-4-6,0-1 4,-1-2 49,-2-3-67,2 3 1,-2-2 14,2 0 17,-2 0 12,2-1 57,-2-1-16,0-1-28,0 0-4,0 0-22,0-2-8,0 2-8,0-2-7,-8 0 28,4 0-7,-3 0-24,-3 0 5,-1 0 22,-15 0-11,4 0 0,-6 0 0,6-8-9,-7 8 8,2-3-26,0 3 10,4 0-12,3 0-39,5 0-14,-1 8-23,3-8-80,3 3 93,-2-3-56,2 2-38,1 0-49,-1 0-77,3 0-92,-1-2-64,2 2-7,1-2-15,1 0-108,1 3-39,2-3 366</inkml:trace>
  <inkml:trace contextRef="#ctx0" brushRef="#br0" timeOffset="194535.261">8784 13555 978,'13'-13'178,"-13"10"20,0-1-10,1 2 4,-1-1-41,0 0-1,0 0-51,0 0 19,0 0-45,0 0 21,0 0-20,0 2-54,0-2 198,0 0-232,0 0-3,0 0 36,0 3 14,0-5 11,0 3 8,0 2 12,0-5-4,0 4 10,0 1 20,0-3 13,0 3-7,0-4 33,0 2 1,0 2-28,0 0-10,0-3 15,0 3-9,0-3-29,0 3-10,0-3 5,0 3 2,0 0-40,0-3-24,0 3 27,0 0 9,0 0-19,0 0 52,0 0-32,0 0 14,0 0 8,0 13-31,0-4-28,-8 3 12,8 0-27,-5 14 13,2 1 18,-1 0-43,4 2 8,0-6 9,0-4 8,0-4 16,0 1-8,0-4-24,10-1 15,-1 10-7,2-10 28,-1-2-16,1-4 21,0-3-15,-3-2-9,4 0 20,-3 0-27,11-17 12,3 5-16,-2-7-12,-1 2-6,-2 0 7,-4-5-20,1 1 0,0 1-6,0 0-15,-2-1 38,-4 0 12,-1 8 16,-1 0-9,-4 3-4,2 3 22,-2 3-37,0-2 5,0 2 16,-2 1 15,1 3-9,-2 0 2,2 0-20,-2 14 11,3-3-32,0 18 11,-3 4-11,0 6-23,0 7-35,0 4-1,0 3-62,0-4 34,-9 3 55,4 3-27,-1-1 214,-2 2-76,-3 0 80,1-4 38,-2-3-26,-1-4-33,-5-4-14,-2-4-54,0-2-55,-1-3 17,-2 0-25,-2-7-50,-1-4-56,0-4-99,-1-7-88,4-2-118,-2-2-94,3-8-179,7 2 13,-7-15 419</inkml:trace>
  <inkml:trace contextRef="#ctx0" brushRef="#br0" timeOffset="194863.3228">7894 14286 3522,'-15'0'156,"15"0"8,0 0-31,0 0 12,25-12-18,2-2-9,4 3-29,9-3-37,0-2-16,4-1 2,4-2-35,6-2 28,5 3-39,1 0 11,5 1 15,3-1-90,2-1 70,-1 1-33,-1 1-72,0 1-35,-2 2-3,1 1-37,-1 1-8,-1-1 10,-5 2-67,-1 0 90,-5 0-110,-4 4-2,-4 1-29,-2-2-4,3 1-78,-8 0-25,-5 0 18,-4 5 7,-3-3 260</inkml:trace>
  <inkml:trace contextRef="#ctx0" brushRef="#br0" timeOffset="200803.8702">8141 14654 1788,'-11'6'308,"11"-6"-8,0 0-30,0 0-30,0-9-31,0 4-20,8-1-29,-8 2 5,2-1-42,0 1-3,-2 2-22,2 0-57,-2-1 38,4 1-12,-4 2 7,2-3-20,-2 3-3,2 0 19,0 7-32,-2-1-22,4 1-12,-4 5-9,0 15 13,0 6 0,-15 4-4,7-3-6,0 5 8,0 0-13,-5 1 10,-1-1-1,-1-1 9,1 2 1,-1-4 11,2-2 23,2-4-10,0-5 13,0-3 0,2-1 23,2-6-101,2-1 11,1-6 9,2-2 1,0-2 32,0-1-2,2-3-42,0 0 23,0 0-18,0-15-16,9-8 9,-1-2-31,0-4 51,1-3-40,1 2 8,2-6 6,1 0 17,3-3-15,-1 0 4,-4-1 14,3 3 10,0-1 6,1 3-17,-1 2 175,1 0-254,-2 1 37,0 4 30,-7 3 17,2 2 36,0 5-6,-1 6 14,-2-1 25,1 2-98,-3 4 85,0-2-16,-1 5-1,0-1-7,0 0-4,1 0-1,-1-1-22,-2 3 30,4 1-9,-2-1 0,0 3-93,0 0 141,-1 0-5,3 0-46,1 0 39,1 8-64,0-1 24,8 10-26,-1 5 4,-1 1 16,2 2-17,1 3 3,-4 0-20,1 5 25,-2 0 5,-1-1 0,2 0-25,-1-3 16,2 2-10,0-4 22,-5-1-29,2-2 19,0 1 0,0-2 9,-1 0-11,2-3 7,-3-5-20,-2-4 14,-1-1 10,-2-1-12,0 0 8,1-2 10,-1-1-4,0-2-2,-2 0 38,2 0-3,-2 0 25,0-1-79,0 2 1,0 0 4,-10-2-4,4 0 24,-2 0-32,1 0 18,-4-1 13,-13 5-38,0-2 18,-1 0 9,1-2-9,-1 0 30,-2 1-26,0 0-3,-3-1 23,6 0-27,3 0 4,5-1-15,2 0 20,1 0-11,2-2-16,1 0 3,0 2-29,3 1-46,0-3-32,2 2-62,-1-2-70,1 1-101,-1-1-91,1 2-43,2 0-75,1 0-129,2-2 5,0 2 427</inkml:trace>
  <inkml:trace contextRef="#ctx0" brushRef="#br0" timeOffset="201647.4304">8910 14683 1533,'16'0'149,"-16"0"-10,0 0-1,0 0 16,0 0-80,0 0-17,0 0-1,0 0 64,0 0 25,0-5 44,2 5 31,0 0 50,5 0-46,1 0-27,0 0-44,3 0-25,14 0-51,1 9-55,1-1-21,0 0 10,-1 3-3,-5-3 10,0 2-26,0 4 11,-6-1 25,-1 3-24,-5-2 12,-3-1-15,-4-2-17,-2 3 28,0 0-26,0 11 27,-13-6-20,5 0 17,-5-2 50,1-1-126,-4-2-4,3-2 14,-3 1 14,4-6 18,0-3-25,1-1-7,0 1-23,0-3 23,4 0-10,0-1 2,0 0 9,1 0-14,0 0 28,0 0-31,1 0 6,1-7-18,3 3 8,1-1 27,0 0-2,0-1-9,0-4-4,8 3 52,6-14-21,-1-2 23,1 2-8,4-1 19,-1-2 6,3 1-3,2 2 28,3-5-29,-4 3 33,2-1-2,0 3 14,0-1 194,-1 3-288,4-4 47,-6 4 13,-2 0 58,-1 1-2,-3 3-18,-2 4-5,0-1 27,-5 4-88,-1 1 126,-2-1-22,-2 4-17,1 1-30,-2-2 23,-1 2-9,2 0-2,-2 3 7,0-2-4,0 2 16,0 0-31,-10 0-8,5 6 14,-1 0 13,-11 8 17,-1 0 1,3 4 4,-1 1 26,2 5-4,2-1 32,0-2-14,1 3-28,1 0-31,3-2-5,2 3-33,3-4-7,2-3-3,0-2 8,0-1-23,10 9-11,-4-6-12,4 3-10,0-3-50,1-6-41,2-5-51,-1 0-30,8 3-69,-5-7-68,0-1-82,0-2-117,-1 0-203,14-13-204,1 4 574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9:22:38.49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2375 1550 1612,'17'-17'184,"-3"-4"28,-3 4 5,-2 1 86,-3 7-34,0 0-71,-2 2-42,-4-1-21,0 2 16,0 0-11,0 4-53,-8-4-7,0 4-44,2 1 39,-2 1-44,-2 0 18,-16 8 33,-2-2 5,-1 5-19,2 3-17,-2 5-19,-1 1 24,4 1-38,1 3 1,2 3-50,0 2 29,3 5 8,2-5-6,4 2-11,0 2-14,4 0 46,1-3-41,2-2 20,3-3-90,4-3 138,-2-6-44,2-2 5,0-3 39,0-2-48,8-2 34,-4-2 17,0-1 5,2-2-42,2-1 10,2-1-15,14-7-5,4-5 5,-3 0-11,4-5-13,2-2 8,-1-3 10,0 0-15,0-2 22,3-1-21,-4 0-11,-2-2-6,1 1 51,-2-1-36,1 0 31,-6 2-12,2 3-20,-3 0 10,-3 0 29,0 6-6,-3-1 31,-4 8-5,-1-1 4,-4 4 6,3 3 86,-4 1-47,0 2 21,-2 0-28,0 14 37,-2-4-42,4 22-11,-4 6-69,0 5 6,-12 1 3,6 6 14,-4 8-32,0 7-10,-4 5-35,-4 6 6,-2 2 9,0 8 26,-5 2 5,0 0 77,-4 2-56,-1-2-31,-2-3 22,0 0 13,-1-5 21,-2 0-23,2-6 11,-1 1-17,1-9-36,2-3-61,-4-3-71,3-5-86,0-6-56,0 1-92,2-6-73,0-7-93,-1-2-178,3-9-193,-2-2 535</inkml:trace>
  <inkml:trace contextRef="#ctx0" brushRef="#br0" timeOffset="656.0883">3490 1471 1767,'12'-20'280,"-8"13"38,-1 3-25,1-2-46,2 1-6,0-1-33,-1 3-121,3 0 141,0 1-27,-2 0-16,3 2-26,1 0-12,9 10-30,-1 1-25,-3-1-9,1 7-35,-3 1-10,-2 4 58,-1 2-112,-6-4 25,0 7-35,-6 0 40,2 2-4,-8 0 2,-4-1 4,1 0-18,-2-3 11,-5-3-1,1 0-21,0-4 20,1 2 0,-1-6-7,-1-1 17,4-2-39,2-4-9,2 0-32,2-3-19,0-3-29,1 2-32,2-3 35,1 0-77,2 0 19,0 0-11,0-8 59,2 3-12,0-1-163,0-4 257,6 1-26,10-13-32,0-1 33,4-1 18,0 0-9,1-1 39,1 2-7,4-1-7,-2 1 48,1-1-34,0 2 30,0-2 8,-2 3 0,0 0 22,-2 2 16,-2 0 33,3 3 2,-6-2 15,-2 2 44,-2 5-8,-4 3 36,-2 2-2,0 1 6,-2-1-45,-1 5-18,0-3-83,0 4 15,-2-2-18,-1 2-20,0 0 30,0 0-11,0 0-4,0 13 16,0-5-8,-9 3-18,0 11 17,5 3 0,-2 0-25,0 3-8,2-2-1,0 2-25,2-4 43,2-4-30,0-1-15,0 9 9,10-9-65,-2 6-6,0-4-30,2-1-45,1-9-53,-4 0-37,5-3-88,-2-4-101,-1 0-101,3-4-101,-2 0-160,-1 0 458</inkml:trace>
  <inkml:trace contextRef="#ctx0" brushRef="#br0" timeOffset="906.0757">3215 1223 3409,'-25'27'177,"1"-2"-31,0 6-16,4 1-92,1-2-13,4 6-26,-1-2 1,1 1-20,5 9-17,-2 0-18,9 0-57,-5 0-61,8 0-17,0 2-133,0-6 47,0 1-30,13-8-5,-5-3-8,4 0-25,1-11-106,1-4 71,3-1 221</inkml:trace>
  <inkml:trace contextRef="#ctx0" brushRef="#br0" timeOffset="1109.1119">4064 1170 3012,'91'-30'557,"-37"30"-4,-16 30-115,-7 36-132,-25-46-140,-6 12-63,0 1-54,0 7-55,0 1-37,-18 3-26,9 0-62,-7-3-73,3 0-66,-6 3-85,-2-5-18,-1 4-28,-3-6-55,2 2-63,-4-7-93,3-2-59,-2-2 402</inkml:trace>
  <inkml:trace contextRef="#ctx0" brushRef="#br0" timeOffset="1546.5075">5264 1460 2549,'-22'-9'295,"18"4"77,0 5-119,4-5-22,0 4-69,0 1-27,0-3-38,8 3-31,-4-5 7,4 2-23,2 0-22,18-2-14,-4-1 4,4 1-23,2-1 10,1-1-13,-2 3-16,8-2-32,-5 1-19,1-3-16,-1 7-65,4-4-6,-4-2-47,3 4-80,-3-3-36,3 3-56,-2-2-27,-2-1-68,1 3-77,1 0 134,-4 3 241</inkml:trace>
  <inkml:trace contextRef="#ctx0" brushRef="#br0" timeOffset="1858.9333">5259 1730 2170,'-12'18'256,"8"-12"-71,3-1 126,-1-1-75,2 0-31,0-3-55,0 1-42,0-2-57,11 3-9,-2-3-14,1 0-17,18 0-20,0 0 2,0-8 20,3 2-6,1 1-41,2-1 20,0 0-30,6 0-27,-3 2-12,3-4-76,0 3-21,0-1-81,1 3-51,-1-2-126,-1 2-106,4-1-30,-3 2 106,0-1 324</inkml:trace>
  <inkml:trace contextRef="#ctx0" brushRef="#br0" timeOffset="6154.7998">7250 942 1409,'-25'0'349,"13"0"67,5-17-125,7 0 23,0 8-40,24-8 10,-3 11-24,2 6-33,1 0-23,-9 0-68,27 50-21,-27-15-4,-9 26-42,2-17-21,-8 32-21,-36-1-6,25-50-11,-4 3 11,1-3-23,-5 1 7,0-1 1,-2-3 7,1 0-20,-3-5-30,1-3 2,0 2-33,1-4-53,-2 0 17,7-5-28,-3-2-55,7-3 6,1 1 24,-2 0 11,3-3-11,2 0-19,2 0 24,1 0-1,-1-8-24,2 5-15,2-2-31,2 0 10,0 0 29,0-4 32,0 1 70,17-15-30,0 4 19,1-4 20,3 0 43,2 2 5,4-3 16,-2 0 14,3 2 21,55-53 101,-9 6 71,-10 1 15,-7 8-23,-8 7 63,-9 7 8,-16 17 47,-9 16 17,-8-7-28,1 10-35,-8 5-60,0-2-71,0 7-15,0 0 56,-35 39-13,-3 20-29,-4 8-4,7 6-23,6-3-52,10-3-28,13-16 5,6-27-51,0-11-5,0-3-26,0 1-30,14 9 11,-3 1-50,1-4-93,4-3-63,0-5-69,6 1-114,2-1-151,3-3-197,3-6 31,0 0 518</inkml:trace>
  <inkml:trace contextRef="#ctx0" brushRef="#br0" timeOffset="6607.8259">8373 703 2277,'25'-58'310,"-17"34"43,-8 13-32,7 2-53,-7 3-30,0 6 11,0 0 3,0 33-4,0 25-18,0 16-87,-23 7-52,16 3-52,-13-1-26,11-2-41,-6-5-126,7-13-158,8-37-28,-12-3-12,7 0-109,2-4-74,0 0-149,-4 1-160,1-2 513</inkml:trace>
  <inkml:trace contextRef="#ctx0" brushRef="#br0" timeOffset="6842.1867">8094 1189 2775,'0'-13'390,"0"-6"-57,19 1-120,5 9-110,2-6-41,25-5-88,-1 5-68,4-4-40,13 7-349,0-4-164,5-3-213,4 2 111,-2-8 528</inkml:trace>
  <inkml:trace contextRef="#ctx0" brushRef="#br0" timeOffset="9771.6211">9065 777 347,'0'-14'81,"0"4"24,0 3 58,0-1 26,0 0 73,0-1 3,0 4-12,0-6 4,0 4-37,0 7-30,0-7-15,0 7-20,0 0 30,0 0 72,0 0 19,0 21-17,0 28-117,0 31-71,0 16-35,-17 1-18,9-2-123,-7-3-18,15-63-53,0-4-15,-6 5-39,4-3-2,-1-6-59,3-3 5,0-1-22,0-3-104,0-1-107,0-1 14,0 13 373</inkml:trace>
  <inkml:trace contextRef="#ctx0" brushRef="#br0" timeOffset="11224.4006">6583 1845 1281,'-13'8'131,"7"-6"48,3-2 15,-1 0 3,2 0 160,2 0-299,0 0 52,0 0 45,0 0-31,10 0-14,0 0 8,2 0 2,19 0-24,1 0-27,6-10-1,-3 7-7,5 0 3,3 0-2,4-2 6,3 2-4,-1-2 72,3 2-102,4-3 20,5 1-10,5 0 2,2-1 80,4 0-79,4-2-4,3 0-5,6 0 35,1-1-23,3 1-8,1-1 6,5-1-28,1 1 7,4 1-20,-2 0 10,4 0-12,-1 0-9,-3 2 5,0-2 3,-1 2-12,-5 0 8,0-2-28,-3 5 18,-1-2-42,-4 2-25,-2-2-21,-5 0-39,-1 2-35,-6 0 163,-3 0-344,-4 1-29,-3-1 11,-6 3-181,-2 0-69,1-3-10,0 0 370</inkml:trace>
  <inkml:trace contextRef="#ctx0" brushRef="#br0" timeOffset="12052.3448">7226 2439 2278,'-14'6'236,"14"-6"16,0 0-22,0 0 3,0 0-86,9 0-24,-6 0-45,0 0-2,5 0 59,-2 5-100,0-2-22,-2 2 14,1 2-6,-2 0-4,0 1-6,-2 3 12,-1-2-9,0 2-10,0 15-2,-11 3 2,2-4 59,-6 4-92,1-4 11,-1 2-1,-3-2 10,-1-5-6,3 6 14,-2-6-16,1-2-15,0-1 6,5-8-104,-4 3 135,6-3-19,-2-1 47,4-2-130,2-1-36,2-2-30,0 1 4,1-4 2,2 0 48,-1 0 1,2 0-40,0-8 41,0 5 30,5-2-5,0-3 17,11-9 33,2 2-8,-1-6 57,4 2-35,2 0 26,2-3-8,1 2-60,3-2 144,-3 1-29,3-1 13,-2 3-10,1-1 8,-2 1-30,1 2 32,-4 0-13,-2-1 45,-3 4-13,1-1 64,-8 5 5,1 2-31,-5 0-45,-2 2 26,-1 0-79,-2-1 84,0 3-22,-2-1-18,0 2-96,0 0 117,0 1-33,0 2-16,0-2 29,-8 2-19,5 0 13,0 0 11,-1 0-2,-2 9 33,2-3-37,-3 0-2,-2 16-15,-4-3-7,4 0-16,1 1-6,2 4-8,2-5-23,1 6-13,3-5 26,0-1-11,0-2-7,0 7-32,13-7-18,-5 2-30,2 0-39,2 2-29,0-11-24,-2 0-96,10-1-56,1 5-87,-1-7-77,2-4-137,-4-2-62,12 1 403</inkml:trace>
  <inkml:trace contextRef="#ctx0" brushRef="#br0" timeOffset="12302.2827">8225 2665 2791,'8'-13'258,"-4"12"-38,0-1-10,0 2-71,-1-4-16,0 0-394,3 0 448,0 1-72,-1 0-63,2-2-47,0 0-18,2 2-12,8-8-56,2-1-66,-1 1-52,4 0-67,-2-2-66,2 5-74,-1-4-47,0-1-145,0 5 100,3-5 342</inkml:trace>
  <inkml:trace contextRef="#ctx0" brushRef="#br0" timeOffset="13192.6959">9047 2163 1457,'-9'9'247,"9"-9"5,0 0 28,0 0-50,0 0 36,11 0-22,-5-11-65,2 8-12,-2-1 20,3 1-63,0 2 21,1 1-28,-1-5 18,2 5 67,0 0-115,0 0-6,0 0-13,1 0-1,10 9 0,-2-4-80,-8 3 70,4 5-19,-4-6 18,-3 4-11,-4-2-40,0 1 15,-2 0-7,-1-1-13,-1 2 3,-1-4 6,0 4-2,0-2 7,0 0-11,0 1 19,-16 12-8,9-7 7,0-2-24,1-2 28,0 0-9,1-3-5,-3 0-15,4-2 5,0 1-3,0-1-60,-2-2 95,1 1-47,1 0-6,2 1 0,-1-3 13,0 2 7,0-1-7,3 0 10,0 1-21,0-1 22,0 1 1,0 1 15,8 2-10,-2 0 1,6 8-12,3 1 18,0 0-9,3 1 30,-2-1-33,1-1 31,-2-2-18,0 3 5,-4-3 2,2 5 7,-4-8 14,-2 3 1,-2-4 7,-3 4 3,0-5-5,-2-1-16,0-1-109,0 0 138,-11 1-50,-3 8-11,-7-1-25,1-2-53,-2-2-31,0-2-78,-2 0 11,0-2-31,1 2-56,2-1-72,4-1-69,2-1-109,2-5-192,3 5-199,2-3 514</inkml:trace>
  <inkml:trace contextRef="#ctx0" brushRef="#br0" timeOffset="15036.006">2591 4099 514,'7'-8'98,"0"7"39,-1-2-2,0 3-40,-2-4-28,2 4-3,-4-3-15,2 3 39,0-1-57,-2 1 4,0-5 36,0 4 22,-1 1-6,-1-4-4,2 4 33,0-4-18,-2 4 1,3-3 11,-3 3-28,0-3 39,2 3 0,1-3 3,-3 3-8,2-1-18,-2 1 75,0 0-103,0-3-25,2 3 25,-2 0 18,0-3-17,2 3 15,-2-3-6,0 3 20,2 0-39,-2-3-8,0 3-9,0-3-29,2 3 23,-2 0-36,0-4 22,1 3 18,-1 1-21,2-5 0,-2 4-10,0 1-2,0-6 8,2 4 12,-2 2-5,0-3 22,0 0-13,0 0 0,2 3 1,-2-4-1,0 2-3,0 2 22,0-4-33,0 1-6,0 1-30,0 2 16,0-4 4,0 2 11,0 2-20,0-3 30,0 0-16,0 3 3,0-4-9,0 2 2,-7 2 12,7-2-8,0 2-1,0-5-10,0 5 5,0-1-1,-4 1-94,4-4 130,0 4-25,0-3 7,0 3-40,0 0 11,0-2 22,0 2-6,0 0-17,-2-3 6,2 3-28,0 0 3,0-3 106,0 3-106,0 0-1,0 0 32,0 0-1,0-3-36,0 3 34,0 0-8,0 0 14,0 0 9,0 0-27,0-3 104,0 3-128,0 0 15,0 0 15,0 0 17,0 0-14,0 0 23,0-3-30,0 3-7,0 0 20,0 0 15,0 0-21,0 0 16,0 0-2,0 0-4,0-3-23,0 3 29,0 0-22,0 0 5,0 0 33,0 0-43,0 0-6,0 0 25,0 0-18,0 0 30,0-3-17,0 3-29,0 0 46,0 0-25,0 0 22,0 0-23,0 0 9,0 0 15,0 0-37,0 0 29,0 0-20,0 0 28,0 0 4,0 0-26,6 0-22,-6 0 42,0 0-19,1 0 11,-1 0 18,0 0-3,0 0-29,0 0 15,2 0-5,-2 0 11,0 0 1,0 0 18,0 0-41,2 0 33,-2 0-8,0 0-6,0 0-17,0 0 12,0 7-25,0-7 5,0 0 13,2 0 2,-2 0-267,0 0 383,0 0-73,0 0-16,0 0-16,2 0-31,-2 0 12,0 0 5,0 2 26,0-2-6,0 0-20,2 0-54,-2 2 90,0-2-12,0 0-12,0 0-6,0 0 20,0 0-17,0 0-12,2 0 19,-2 0-9,0 0 23,0 0-25,0 0 0,2 2-3,-2-2 16,0 0-20,0 0 18,0 0-22,0 0-38,0 0 52,0 0 23,0 0-36,2 0-12,-2 2 15,0-2 1,0 0-27,0 0-3,0 0 2,0 2-13,0-2-33,0 0 34,2 0-47,-2 0-34,0 0-53,0 0-50,0 0-32,0 0-134,0 0-93,0 3-268,0-3 456</inkml:trace>
  <inkml:trace contextRef="#ctx0" brushRef="#br0" timeOffset="16645.0214">2689 3931 493,'-14'0'48,"14"0"67,-4 0 33,2 0-3,0 0-63,-1 0 9,3 0-45,-6 0 27,4 0-16,-2 0-29,0 0-14,1 0-10,1 0-8,-2 0 8,2 0 15,-2 0-30,2 0 3,-2 0 7,2 0 41,0 0-34,-2 0 17,4 0-4,-4 0 7,2 0 14,2 0 6,-6 0 18,5 0-26,1 0 5,-3 0 15,3 0-12,-4 0-9,2 0-9,2 0 3,-2 0-16,2 0-4,-4 0-9,4 0-4,0 0 7,-4 0-9,4 0 19,-2 0-34,2 0 6,0 0 17,-2 0 1,2 0-16,0 0 9,0 0 11,-4 0 15,4 0 5,0 0-38,0 0 28,0 0 8,0 0 13,0 0-24,0 0 16,0 0 1,0 0-17,0 0 6,0 0-15,0 0 0,0 0 14,0 0 2,0 0-1,0 0 6,0 0 12,0 0 17,0 0-21,0 0 39,0 0-14,0 0 3,0 0 14,0 0-39,0 0 28,0 0-7,0 0 7,8 0 4,-8 0-29,0 0 16,0 0-33,2 0 22,-2 0 6,0 0-10,0-4-25,0 4 35,2-4-26,-2 4 10,0 0-15,0-3 25,0 3-40,0-3 3,0 3 62,0 0-113,0-3 71,0 3-31,0-2 0,0 2 10,0-3 6,0 3-4,0 0 8,0-3-26,0 3-4,0-3 19,-8 3-7,8 0 29,-4-3-48,4 3 39,-2-3-11,2 3-21,-4 0 5,4 0 20,-2-4 0,2 4-27,-4-2 27,4 2-15,-2 0-16,2 0 22,0-2-2,-5 2 1,5 0-18,-2 0-10,2-3 49,-3 3-49,3 0 12,0 0 36,0 0-22,-3-3-15,3 3 24,0 0-43,-2 0 43,2 0-15,0 0 39,-4 0-35,4-4 10,0 4-8,0 0 2,-1 0-2,1 0-4,0 0 7,0 0-2,0 0-2,0 0-27,-4-3 53,4 3-13,0 0 47,0 0-105,0 0 25,-2 0-3,2 0-6,0 0 14,0 0-27,0 0 24,0 0-15,0 0-34,0 0 36,0 0-8,0 0-8,0 0 6,0 0 20,0 0 14,0 0 29,6 0-28,-5 0-24,-1 0 31,2 0 9,-2 0-22,2 0 22,-2 0 25,2 0-15,-2 0-14,2 0 51,-2 0-29,0 0 2,2 0-43,-2 0 23,0 0 8,0 0-33,2 0 11,-2 0-2,0 0 9,0 0-16,2 0 37,-2 0-16,0 0-8,0 7-11,0-7 5,0 0-11,0 0 22,0 0-23,0 0 25,0 3-1,0-3-6,0 0 6,0 0-7,0 0 33,0 0-30,0 0 46,0 0-55,0 0 27,0 1 9,-8-1-25,8 0 24,0 0-7,-2 0-31,2 0 21,0 0-2,-4 0-13,4 0 2,0 0-20,0 0 31,-1 0-35,1 0 6,0 0-31,0 0-12,0 0-23,0 0-24,0 0-30,0 0-11,0 2-45,-4-2-87,4 0-74,0 0-107,0 3-90,0-3 86,0 0 302</inkml:trace>
  <inkml:trace contextRef="#ctx0" brushRef="#br0" timeOffset="17566.6641">2627 4056 942,'16'-13'217,"3"0"15,-8 4 12,-1-1 12,-3 5-28,1-2-10,-2 2 9,2 0-20,-4 1 11,0 0-45,0 0-7,-2-1-22,0 2-19,1-2-12,-3 2-6,2 0-37,-2-1-18,0 0-6,0 1-3,0 0 12,0-2-44,-9 0 15,3 1 7,0-1 37,-2 2-52,-2 0-12,-1 1 7,-14 2-23,2 0 15,-5 0-13,2 7 17,0-1-7,0 4-15,-1-1 0,4 5 27,0 1-24,1 2 5,2 1 2,0 4-1,1 0-2,4 1 10,1 0-32,4-3 17,1-3 2,3 5 5,2-6-1,4-1 5,0-3 21,0-3-18,0 1 32,0-2 20,9-1 6,-3-3-28,0-1 31,4 0-12,-2 0-13,3-3 8,0 0-31,17-11-8,-2 6-7,2-3-4,-4-6 19,2 3-2,-1-5-10,-2 3 15,2-6-30,-3 2-5,-2-3 29,0 3-10,-1-2 12,-2 1 9,-1-2-12,-1 2 17,-3 1 0,-3 5 19,-1 1 36,-1 2 22,-1 3-3,-4-1-28,2 4 43,0 0-56,-2-2-4,0 3-39,0-1 4,-2 3-8,2 0-11,-2 0-2,0 0 2,0 0-5,0 14 4,0-5-12,-8-1 8,0 20-3,4 0-18,-4 1-6,2 0-39,-1 1-50,4-3-40,-1-2-11,2-5 7,2-1 30,-2-5 11,2-2 44,0-5-100,6 1-9,-1-4-45,-2 1-6,4-3-39,2-2 3,1 0 45,0 0-14,16-14-4,2 3 46,0-4-41,-1 2 52,-1-5 31,-2-2 31,4-2 60,-4 3 50,2-4-9,-1 5 66,-1-6 27,0 4 13,-2 0-1,2 0 41,-3 2 20,0 1-24,-3 4 32,1-1 30,-7 2 21,-3 4 71,-1 1 32,-2 2-17,-1 0-39,1-1-60,-4 3 54,0-2-113,0 1-34,-2 1-17,0 0-9,0 0 3,0-1-11,0 0-4,0-1-25,-11 1-18,7 0 10,-1 1 12,0 0-34,-1-2 9,-1 2 15,1 0 5,0 0 5,-1 0 12,0 1 1,2-1-15,-1 3-46,0-3 33,2 3-30,0 0-52,0 0 142,0 0-40,1 8 0,1-2 40,-1 3-50,3-1 15,-7 17-2,6-4-15,1-2-4,-4 9-25,2 0 0,2-1 21,-6 0-17,4-5-15,-6 2-11,2-6-28,-5 4-82,0-1-38,-1-1-22,-4-3-50,-1-5-87,0 1-53,-2-2-137,1-1-126,2-3-110,6-5 15,0 1 474</inkml:trace>
  <inkml:trace contextRef="#ctx0" brushRef="#br0" timeOffset="18316.4996">4440 3696 1931,'0'-16'225,"0"11"42,0 2-30,0-3-24,0 4-16,7 0-1,-3 2 2,4 0-52,-2 0 11,3 0-8,0 7-27,12 4-28,-4 0-47,2 3-7,-3 0 0,-3 1 14,-4 0-10,-1-1 98,-4-1-165,0 1 32,-2-1 2,-2-1-5,0 1-3,0 15-5,-10-1-6,4-6 28,-5 0-34,5 3-3,-5-5 2,3 1-10,-6-3-14,1-1-51,0-1 2,1-2-10,1-3 12,-4 4-7,0-4 16,2 5-8,2-10 12,3-1 6,0-1-77,2-1-65,2 1-13,-2-3-20,1 0-27,2 0 11,1 0-15,2 0 49,0-9 62,0 5 34,0-1 44,0-2 22,22-10 0,-7 0 31,3-1 32,1-1-37,1 2 75,3-3-3,0 2-21,2-1 26,-1 1 23,2 0-21,3-2 38,-4 3 6,4-1 44,-6 2-11,4-3 23,-3 3 39,0 0-17,-4 1 38,2-3-24,-7 7 15,1-2-34,-6 4-60,-2-2 55,-5 1-31,4 1 2,-4 3 4,-2 1-65,0-2-13,-1 1-9,0 2-18,0 0 48,0 2-70,-9 0 2,6-1 28,-4 3 17,1 0 8,-2 0 1,-1 0 28,1 11 7,-8 6 36,1-4-1,0 7 36,5-2-42,0 5-18,0-2-53,3 2 8,3-4-47,0 6-3,2-6-25,-2 6 1,4-5-47,0-3-10,0-1-28,0-1-34,12 8-4,-7-6-9,5 2-18,0 0-65,4-1-9,-3-6-46,8 2-69,1-4-65,3-2-63,-1-3-115,0-4 3,6 0 45,2-1 394</inkml:trace>
  <inkml:trace contextRef="#ctx0" brushRef="#br0" timeOffset="18660.1681">5775 3901 2339,'0'-10'222,"-4"9"-67,4 1 10,-4-1-16,4 1-4,-4 0 18,4-3-31,0 3 41,0 0-33,0 0-46,0-3-23,0 3-13,12-4-2,-4 4 9,2-3-25,-1 3-11,20-6-11,-3 2 5,3-2-18,-1 3-26,2-2-7,2 2-16,0-1-52,0 1-39,2-2 7,-2 0-26,5 1-17,-4 1 1,4-2-2,-3 1-11,4-3-6,-3 4-33,0-2-33,-2-2-40,1 1-54,-3 3-90,-2-3 59,-2 3 25,-4-4 241</inkml:trace>
  <inkml:trace contextRef="#ctx0" brushRef="#br0" timeOffset="18941.3773">6414 3633 2221,'-6'-11'298,"6"9"204,0 2-316,8-4 12,-2 1-22,1 1-21,1 2-24,1-5-26,0 5-28,3 0-2,-3 0-4,3 0-5,1 0-20,13 8 1,-2 0 10,-1-2 5,-6 2 2,-1-3-5,1 6 25,1 0-56,-8 1 16,-1-1-22,-2 0-11,-1 2 28,-4-2-33,0-1 10,-2 3-34,0-2 15,0 18-38,-13-1-34,2-5-46,1 2-3,-5-2-49,1 1-14,-4-1-64,0-6-76,0 4 26,0-4-191,1-2-86,2 0-171,-5-1 93,8-6 468</inkml:trace>
  <inkml:trace contextRef="#ctx0" brushRef="#br0" timeOffset="23674.6027">7362 3471 340,'-12'-5'49,"11"2"11,1-2 2,-2 1 18,2 0-17,-4 0 26,2 1-1,2-2 29,-4 2-14,0 0-25,2-1-2,-2 1-18,1 0 15,-1 0-7,-1 2 38,0-4 5,1 2-11,-2 1 18,2 2-21,-1-3-14,1 0 23,0 3 22,2-3-3,-2 3 6,1-3-55,1 3-16,2 0 7,-4-2-12,2 2 7,2 0 38,0-3-3,0 3 20,0-5 16,11 3-22,-3-1-17,-1 3-13,3-4 4,1 1 16,18-1-23,-1 4-1,-1-4-18,4 4-11,-9 0 47,6 0-103,1 0 25,-4 11 16,-4-8-9,1 5 9,-4-4-5,3 6 7,-7-5 3,-4 3-47,1-2 105,-3 1-33,-3-2-21,0 2-16,-2-1-29,0 1 29,-2 2 16,1-1-24,-2 1-21,0 0-2,0 1 17,0-1 3,-14 14-11,5-3-14,-1-8 16,-2 8 5,2-7-8,-4 5-1,3-6-13,1-1 3,1-3 2,2 0-6,0-1 4,1 0-23,2-1 0,-2-1-3,2-1 4,1 0 6,0 1 20,0 1-17,1-2 11,2 2-24,0-1 18,0 0 13,0 0 12,0 1 10,0-1-19,0 3-15,12-3 15,1 13 7,-5-6-19,6 3 31,-2-4-9,6 5-28,-8-5 14,0 0 13,-1-2 3,6 7-5,-4-5 25,-2 0-46,-3-4 22,0 3 17,-1-3 16,-1 0 7,-3-2-20,-1 3 10,2-2 19,-2 2-91,0-1 86,0 1-2,-10-1-41,-2 15 0,-1-5 3,-6-3-8,2 3-11,-4 0 11,-3-2-1,0 0-44,-1-1-26,0-2-86,-2-1-64,0 3-168,5-2-1,-2-3-138,9-2-284,3 0 29,2-1 487</inkml:trace>
  <inkml:trace contextRef="#ctx0" brushRef="#br0" timeOffset="33547.2913">1364 6617 3491,'20'5'293,"-14"-1"-35,4-2-25,-2 0-46,0-2-36,3 0-26,14-10-52,-2-1-44,4-3-67,2-6 76,0-2-16,-6-4-35,6-1 10,-1-6-32,4-3 14,-2-4 14,2-3 0,0-4-13,1-1-44,-4-4 12,6 0-4,-5-5-39,3 1 17,-2-2 2,0 1-45,1-4-37,0 2-25,-4 1 44,5 0-1,-6 1 10,2 3-2,-3 0 72,0 5-16,-4 1-26,-2 4 67,-2 4 18,-3 2 5,0-2 33,-3 5-4,-7 3-5,-2 5 31,-3 7 9,0 4-29,0 7-25,-14 1 37,4 5-17,1 3 58,-18 0 19,-1 19 26,-2 3 33,1 4 28,-2 9-8,-2 0-19,-3 14-41,0 5-10,-5 11 1,2 2-32,-3 5 11,5 3-19,-1 0 28,3 1 21,0 2 23,4-3 2,-3 0-12,4 0-20,0-3-20,3 1-40,2-6-38,2 3-11,4-7 18,4-3-58,3-4-16,4-2-55,2-5-88,6 1-87,0-6-74,12-5-37,-2-6-55,3-9-273,4-4-223,3-5 27,1-6 646</inkml:trace>
  <inkml:trace contextRef="#ctx0" brushRef="#br0" timeOffset="33865.8441">2414 6377 2140,'-14'-11'369,"10"7"-50,4 1-36,-4 0-74,2 0-11,2 1-45,-4 2 24,2 0-35,2-3 77,-2 3-13,2 0-32,-7 0-87,5 8-71,-2-3 77,2 1-51,-2 0-34,1 2-24,-7 12-39,2-3-50,-1 1-81,3-2-52,-4 4-112,6-3-144,-2-2-128,6-3-307,-4 1 103,4-2 572</inkml:trace>
  <inkml:trace contextRef="#ctx0" brushRef="#br0" timeOffset="34396.9421">2611 6386 2616,'12'0'339,"-6"0"-354,-2 0 447,0 0-106,-2 0-109,0 0-28,-2 0-91,0 7-2,0-3-25,0 2-38,0 1 30,0 2-49,0-1 54,-10 1-47,4 14 9,-2-7 2,0 7-16,1-8-1,-2 5 32,1-6 17,2-2-2,2-1 37,0-3 4,0-1-22,2-1 13,0-2-33,2 2-14,-5-3-3,3-1-9,2 1-31,0-1 5,0-2 19,0 2-14,0-2-10,0 0 4,0 0-27,0 0 29,7-10-1,-3 2-8,10-8-1,-6 0-16,4 0 21,0-2-16,2 0 6,0 1 19,1 1-24,-2 2 5,1 2 6,2-3-21,-1 6 61,-3 0-38,-4 3 12,2 0 16,-2 1-18,2 1-4,-4 1-7,0 1 29,0 0-9,0 2 2,0-3-8,-2 3-12,0 0-2,0 0 3,0 0-6,0 8-13,0-3 20,-2 1-19,0 0 9,2 1-24,-1-1 7,-1 2-13,1 1-13,0-1 10,1 0-9,0-1 0,0 0-14,0 0 47,1-2-7,-1 0-14,4-1 7,-1-1 10,3-2-25,0-1 25,0 0-12,14 0 18,4-8 2,-2 4 5,-1-3 2,-1 1 1,2 0-10,-2 2 2,-5 1 39,0 1-32,-5 2 1,1 0 3,-2 0-1,-1 0-3,-2 0 21,-1 0 30,17 14-71,-11-7-26,-2 0-6,-1-2-40,-2 1-71,0-2-62,-5 1-40,3-3-88,-1 2-104,-1-4-193,0 0-224,0 0-15,-2 0 633</inkml:trace>
  <inkml:trace contextRef="#ctx0" brushRef="#br0" timeOffset="34559.6557">3140 5879 3102,'-40'-27'133,"18"17"-54,3 0-29,3 3-89,-3-3-81,6 5-97,-1-2-150,0 2-256,5-1-171,-1 1 493</inkml:trace>
  <inkml:trace contextRef="#ctx0" brushRef="#br0" timeOffset="35893.673">4566 5462 1792,'9'0'265,"-6"-9"18,1 6-7,0 0-21,0 1 6,4-1-43,-4 1-15,2 2-38,0 0-42,0 0-14,1 0-31,0 0 8,-1 0-17,-2 8-11,1 0-2,-1-1-21,-2 4-21,2 14 13,-3-2-30,-1-4 12,0 10-2,-10-4-17,0 4 16,0-2 3,-4 0-21,1 0 6,-4-2 0,0-3 19,0 1-20,1-3-10,-2-1-11,4-4-23,-4-1 8,5-2-25,1-4-6,4-3 3,0 0-21,1-3-25,0 1-11,2-2-34,0-1-9,3 0-19,-2 0 18,4 0-14,-2 0 12,2-11-14,0 8 41,0-3 43,8-1 22,3-10 34,1-1 14,3-1 0,0 0 24,3 1 12,1-3 12,2-1-7,-1-2 17,1 2 35,4-3-7,0 5 25,0-4 22,-2 2 1,0 3-13,-2-2 20,1 4-17,-3-2 6,2 2 15,-3 1 46,-1-1-15,-8 6 2,-1 0 16,-1 3-20,0 1 0,-3 0-36,-1 0-2,-1 3 3,0 0-9,0 1-14,0 0-41,-2 0 13,2 1 6,-2 2-9,0 0 58,0 0 46,0 0 23,0 0 11,0 8-51,-8-1-1,-2 14-18,0 1-23,1-1-11,1 2-29,-1 1-32,2 1-72,1 1 88,3-5-34,-1 4-9,3-4-29,1-4-18,0-1-8,0-1-68,0-4-42,10 1-30,3 7-48,-2-3-31,4-1-26,-1-4-10,8-2-108,-8-3-38,2-2-136,-2 0-145,0-3-18,-2 1 502</inkml:trace>
  <inkml:trace contextRef="#ctx0" brushRef="#br0" timeOffset="36315.4364">5465 5301 2600,'8'-14'260,"-3"11"24,0 0-25,-1 1-19,-2-1-46,0 1-40,0 2 27,0-3-121,0 3 4,0 0 48,-2 0 32,2 0 8,0 0 8,-2 0 11,2 0-22,2 7-17,-2-1-37,-2 2 20,2 1-57,-2-2-16,2 4-4,-2 0-23,0 2-24,0 16-5,0-5 3,0 3-58,0 0-43,-12 2-54,8-4-95,-4 0-24,2 0-38,-1 1-13,-1-4 17,3-4-39,1-5-2,0-2 39,2-2-175,-2-1-168,2-2 15,0-1 417</inkml:trace>
  <inkml:trace contextRef="#ctx0" brushRef="#br0" timeOffset="36534.1291">5276 5541 2058,'-4'-10'406,"4"6"-32,8 2-66,-2-1-100,1 0-50,3-1-32,-3 1-84,17-8-7,-3 4-54,2 0-15,-3 2-16,5-2-62,-9 0-45,8 0-46,-6 3 5,6-4-63,-7 4-50,-2-3-39,-1 3-33,7-4 0,-1 2 27,-2-4 109,2 0 77,-4 5 43,5-5 25,-8 1 9,8-2 22,-6 4 49</inkml:trace>
  <inkml:trace contextRef="#ctx0" brushRef="#br0" timeOffset="36680.3349">5813 5306 390,'16'-27'69,"2"14"-1,-6 4 41,-2 0 63,-2 2-13,-2 0 28,0 3 47,-1-2 11,-1 2-2,0 1-4,0 0 12,0 2-73,-2-2 150,0 3 10,1-3-18,-1 3-49,0 0-76,0 0-10,0 0-12,0 7-39,1-1-30,-1 2-22,1 2-61,-3 1-1,6 18-26,-3-2-78,-2-5-102,-1 0-68,0-5-195,2 13-24,-2-3-183,0 0-195,0-4 28,-9 2 589</inkml:trace>
  <inkml:trace contextRef="#ctx0" brushRef="#br0" timeOffset="37992.5342">4500 6059 463,'-49'-10'38,"21"3"20,-2 2 48,6-3-20,4 4 45,4-1 22,2 4 30,4-3-17,-3 1 64,3 0 19,2 0-50,2 1-3,-2 0-34,5-2 20,-1 1-4,1-1-8,3 0-2,0 0-60,0 0 93,0-1-39,8-1-28,0 0-37,15-5-18,3 0-19,1 0-10,4 2-8,5-1-42,2 1 24,5-2-12,1 2-6,0-1-17,3 1 13,1-1-12,4 1 26,2 1 5,1 1 56,3-1-91,2 4 27,1-3 6,1 2 4,4 0-34,-3 0 35,3 2-19,-1 0-12,1 1-3,0 2-9,1-3 13,-1 3-1,-1 0-60,0 0 14,1 0-4,-3 0-38,-1 8-3,-6-6-2,0 1-47,-2-1-44,-4 1-29,0 0-30,-2-1-46,-7-2-63,-5 3-16,-8-3-20,-6 0-48,-7 0 88,-1 0 180</inkml:trace>
  <inkml:trace contextRef="#ctx0" brushRef="#br0" timeOffset="39007.9134">4525 6196 1826,'-23'8'197,"1"-8"-11,7 0-16,5 0-18,2 0 28,3 0 21,3 0 3,2 0-15,0 0-27,0 0-14,11 0-40,-3 0 3,-1 0-49,3 0-1,12 6-24,-4-2-8,2 9 12,-2-3 13,-4 6-17,0 0 22,-6-1-20,0 6-13,-4-1-13,-2-5-6,-2 3-7,0-3 14,0 13-24,-12-3 11,0 2 10,0-3-16,0 3-17,-4-4 4,-3 1 33,2-3-14,-4 1 9,4-5-25,0 0 4,1-2-24,-4-3-3,8-2-11,0-3-13,5-2-32,0-1-67,1-1-30,2-1-16,0-1 33,0-1-33,4 0-21,0 0-27,0-8-37,0 5-21,0-4 36,0 2 74,19-10 48,-10 2 60,7-5 52,2 2 21,-1-2 7,2 1 32,1-1 1,5 0 31,-4-1 37,4 2 43,-1-2-27,4 0 60,-3 0-28,0 1 0,2-4 34,2 4-17,-2 1 42,-2 0-46,0 1-7,-3 0-9,0 2-12,-3 0 1,-7 7 47,0-1 4,-5 2-22,-1 1-54,-2 0 6,-1 1-24,0 1-62,-2 0 67,-1 3-1,0-3-27,0 3 19,0 0 11,0 0-5,-9 0 11,2 11-18,1-4 21,-10 11 3,-1-1-28,-1 3 13,5 0-13,-3 2-24,3 0-9,-1 1-4,5-1-29,3 1 20,-1-1-15,3-4-4,0 0-14,4-4-49,0 0-13,0-2-68,0-1-50,11-3-2,-7 0-38,11 10-65,-1-7-56,-2-5-46,3-1-126,0-4-171,11 3-20,3-4 411</inkml:trace>
  <inkml:trace contextRef="#ctx0" brushRef="#br0" timeOffset="39195.386">5195 6414 2410,'10'-6'274,"-3"6"-36,1-3-56,0 3-101,0-3-63,1 3 7,18-6-90,-2-1-57,4 1-124,-3-1-112,2 2-123,-1-1-88,-1-2 68,2 0 82,-1-1 302</inkml:trace>
  <inkml:trace contextRef="#ctx0" brushRef="#br0" timeOffset="39804.6127">5861 6106 1914,'-12'-5'304,"13"5"-1,-1-4-21,0 1-16,7-1-50,-1 0-31,0 1 12,0 0 2,2-1-36,2 2 6,0-1-4,1 3-66,14-3-22,-4 3 14,-3 0-89,-4 0-4,-2 0 38,-2 0-18,0 0 1,-3 8-3,-1-6 22,-3 0-19,1 1-69,0 1 72,-2 1 2,-2-2-22,0 1 6,0 0-31,0 0-56,0 3 141,0-2-48,0 0-7,-10 1-4,8-1 9,-1 0-3,-1-1-5,0 0-5,2 0-9,-1 0 18,-1 0-88,2-1 117,0 0-25,2 1-6,-4-1-27,4 3 28,-2-2 3,2 1-5,0 0 11,0 2 5,0-1-7,0 1 13,0-2 17,0 2 9,0 0 10,0 0-11,6 0 31,-4 1-5,0 0-22,-2 0-25,4 0 1,-1-1 8,0 1-10,-1 0-25,0 0 11,0 0-12,1 0 2,-1-2 10,-2 2 5,3 0-37,-3 1 35,0-1-20,0 1 14,0-2-20,0 3-23,-10-2-25,-2 14 7,0-4-110,-5 0-25,4-4-49,-3 2-42,0-2-98,1-2-79,5-2-99,1-2-202,0-1-160,3 0 546</inkml:trace>
  <inkml:trace contextRef="#ctx0" brushRef="#br0" timeOffset="40976.2372">4122 5168 2628,'0'0'98,"0"11"65,0 16-18,-8-1-22,-1 3 12,1 5-34,-6 5 0,3 1-17,-5 4-38,-1 4-17,-2 6-11,2 3-9,-5 3 2,3 4-5,-2 4 7,1 0-7,1 1-33,5-3 17,1 1-15,6-5-65,5 0 15,2-4 18,0-3-49,19-4-128,-4-1-168,8-5-41,5-1-87,4-4-66,2-1 315</inkml:trace>
  <inkml:trace contextRef="#ctx0" brushRef="#br0" timeOffset="41413.612">6732 4936 3517,'40'-12'73,"-2"24"57,0 4-129,-3 5 0,-3 2 23,-3 6-36,0 6-14,-4 4 17,-2 6 4,-2 5-41,-3 5-17,-5 5-2,-3 4-45,-5 4 32,-2 3 22,-5 2 35,2 2 4,-16 2-9,3-2 33,-1 0-6,-4-5-31,-4 0 15,-2-3-56,-3-2-166,-1-3 44,-3-1-134,0-2-122,-1 0-165,-2-1 83,0-4 342</inkml:trace>
  <inkml:trace contextRef="#ctx0" brushRef="#br0" timeOffset="42538.377">1766 7439 2058,'-21'-17'229,"17"10"6,4 0 67,0 0-47,0 0 0,0 1-44,0 0-65,9 1-13,-3 1-49,-2 2-9,2 0 13,0 2-20,1 0-11,-1 7-9,0-1-3,0 1-43,4 14 19,-3 2-31,-1 1 26,-4 2-22,-2-3-17,0 5-2,0 3-14,-12-1 22,5 0-21,-3-5 16,-1 0 14,-1-3 4,2-1 2,-2-3-66,2-3-3,0-4 6,2-2-35,0-1-1,0-3 4,2-1-12,0-1-9,1-1-22,2-1 17,-1-1-30,0 0-3,2 0-36,0 0-15,2-10-7,0 5 26,0-2 31,0 0 21,0 0 11,12-13 56,-6 5 1,2-4 24,2 4-18,2-7 20,0 5 8,3-4-20,-2 1 44,3-2 12,-1 4 5,1-5 10,-1 1 9,2 0 10,1 1 12,-4 0 26,2 0-3,0 2 12,1 0-9,-4 4 34,1-4 33,-4 6 10,-1 2 22,-3 3-3,0 0 2,-2 1-18,0 0 10,-2 3-25,0-1 1,-2 1-34,2 1-53,-2 0 28,1 0-27,-1 0-14,0 1-10,0 2 22,0 0 25,0 0 31,0 0 30,0 0-15,0 0 2,0 7 22,0-1-34,-9 0 11,9 2-26,-2 2 8,0 0-69,2 2 18,-4-2-48,4 3 24,0-2-22,0 22-18,0-11 18,0 4-25,12-3-22,-7 0-38,5-2-46,-2 0-33,7-5-33,-1 0-114,0-1-84,4 1-169,2-5-128,-1 1-185,-2-7 491</inkml:trace>
  <inkml:trace contextRef="#ctx0" brushRef="#br0" timeOffset="42803.8989">2543 7391 2675,'5'14'225,"-5"-12"15,0-1-16,2-1-41,0 2-75,-2-2-17,4 0-69,-2 0 6,1 0-24,1 0-22,4 0-42,-2 0-57,2 0-25,-2 0-20,3 0-66,-2 0-14,1 0-90,2 0-197,-2 0-114,1 0 79,-1 0 373</inkml:trace>
  <inkml:trace contextRef="#ctx0" brushRef="#br0" timeOffset="43085.0816">2758 7242 1881,'0'-11'371,"0"10"15,8-1-11,-4 2-50,4-3-49,-2 3-34,2 0-67,2 0 3,0 0-49,-2 0-21,17 9-10,-10-2-36,4 1-11,-5 1-25,0-1-16,-7 2 25,0-2-11,-1 1 82,0-2-120,-4 1 23,0 2-4,0-2 1,-2 1 10,0 1-17,0-1 10,0 3-5,0-1-5,0-3-16,-8 2-116,8-1 97,-5 2-49,3-3-68,-1-1-71,3 1 4,-4 0-74,1 0-78,1-1-96,2-2-101,0 2-101,-3-1 24,1 0 395</inkml:trace>
  <inkml:trace contextRef="#ctx0" brushRef="#br0" timeOffset="43850.5237">2502 7354 1409,'-14'5'282,"5"-5"36,3 0-11,-3 0-36,3 0-2,0 0 47,2 0-158,-2 0-12,4 0-39,-4 0-20,4 0 10,-2 0 1,4 0 16,-5 0-8,5 0 4,-2 0-7,2 0-38,0 0-3,0 0-14,0 0-17,0 0-2,0 0-28,0 0 13,11 0-121,-5 0 157,0 0-42,4 0-11,-3 0-51,2-8-4,2 8 3,-2 0-27,3 0-32,0 0-11,1 0-1,13 0-17,-2 0-46,-6 0-10,0 0-44,10 0-70,0 0-78,-6 0-100,-5-3-117,-1 3 97,-1-2 312</inkml:trace>
  <inkml:trace contextRef="#ctx0" brushRef="#br0" timeOffset="44319.1654">2820 7169 2034,'-12'-12'221,"10"12"-20,0 0-64,-2 0 22,2 0-26,2 0 21,-4 0 0,2 0-37,2 0 12,-3 0-21,3 0-37,-2 0-2,2 0 3,0 0-6,0 0 7,0 8 1,0-8-37,0 3-9,0-3 6,0 3-20,0-1 23,0 0-18,7 3-10,-7-1 9,4-1-19,-2 0 37,-2 0-25,2 1 12,2 0-9,-2 1-10,0-1 5,2 1 9,-2 1-13,2-1-12,0 1 10,0-1 2,-1 1-19,1 0 23,0-1 2,0-1-8,2 3-2,-3-1-4,-1-1 5,2 1 2,0 0 9,0 0 13,0 0-16,-3-1-5,-1 2 1,3 0-74,-3 1 105,0 0-35,0-1 26,0 0-11,0 3-39,-14 12 25,3-2 15,3-5-26,-3 6-9,-1-4 5,-2 1 6,4-5-4,-4 2-2,2 1-7,-2 2 19,-1-2 0,2 0-26,1-5-24,-4 5-62,5-5-45,1 0-55,2-3-109,3-2-108,-1 1-178,1-1-260,1-1 150,1 0 518</inkml:trace>
  <inkml:trace contextRef="#ctx0" brushRef="#br0" timeOffset="45374.1645">3279 7055 1142,'0'0'180,"0"0"-13,0 0 7,0 0-13,0 0-10,0 0-15,0 0 3,-4 0-13,4 0 11,0 0-19,-4 0-22,4 0 0,-2 0 5,2 0-54,-4 0 14,4-5 26,-2 5-36,2 0 27,-4-3-35,4 3 25,-2 0-34,2-3 14,0 3-24,0-3 31,0 3 3,0-3 14,0 3 1,8-5-6,-4 2 37,4-1-8,-2 2-11,3 0 7,0 2 5,1-4-35,0 4 22,1-3-42,0 3-8,-1 0-17,0 0 52,0 0-54,-2 0 9,1 0 5,-1 9-4,-1-6 10,-1 1-20,-2 1 9,0 0-12,0 0 10,-3 2-20,1 0-5,-2 1 32,0-2-62,0 2 31,0 1 21,-11-1-10,7 0-24,0 0 27,-5 11-10,-4-2-1,3-4 4,0-3-23,2 0 12,0-3 16,2 1 9,0-2-19,0-2-24,2 0 5,0 1-27,0-1 20,0 1 2,2-2 6,0 1 12,2 0 0,0 0 6,0 0 20,0 2-33,6-2 9,-2 3-1,0 0 20,9 13 12,0-4-4,1 5-1,-2-2-31,-1-2 8,1 3-3,-5 0 16,5-1 0,-7-2-12,-1 0-11,-1-3 23,-2-2-13,-1-3-3,0 1 6,0 0-1,0-1 6,-12-1 7,-1 10-21,-2 0 10,-3-2-11,-1-1 7,-2-2-36,0-1-12,-1-3-19,-2-2-6,3 3-68,3-5-16,5 0-68,-3-1-32,3-1-92,3 0-147,-2 0-167,5-1-164,-2-1 481</inkml:trace>
  <inkml:trace contextRef="#ctx0" brushRef="#br0" timeOffset="46295.8123">8084 5595 1899,'-11'13'231,"5"-8"-58,1 0-13,1-2 24,-1 0-15,0 0 36,2 1-35,1-3-1,2 2-28,0-1 0,0 1-3,0-3-9,0 0 16,9 3 11,-1-1-47,-1-2-102,2 3 84,2-3-36,1 0-10,19 0-23,-9 3 6,5-3-28,-4 0 24,6 0-36,-6 0 10,5 0-6,1 0-13,1 0 15,-1 0-34,0 0-1,-4 0-66,3 0-41,-6 0-23,5 3-22,-6 0-81,-3-3-1,-3 4-83,0-3-97,-4 2-101,1-1-64,-3 1 120,0 0 299</inkml:trace>
  <inkml:trace contextRef="#ctx0" brushRef="#br0" timeOffset="46608.2257">8094 5997 2199,'-14'16'246,"10"-13"-9,0 1 5,2-1-44,0 1-12,2-1-109,0-1 112,0 0-41,0 0-7,0-2-60,10 4-21,-3-2-3,1-2-72,3 3 95,-2-3-50,17 4-5,-3-3-6,7 3-36,-3-2 42,4 0-70,0 0-34,2-2-51,0 6-36,1-5-68,-3 1-34,4 0-165,-4 1-152,3-3-197,-2 2 72,2 0 516</inkml:trace>
  <inkml:trace contextRef="#ctx0" brushRef="#br0" timeOffset="49295.1014">9890 4902 1653,'24'-17'300,"-13"7"18,-2-1-18,-3 5-26,0-1-50,-1 2-25,-1 0-22,-1 2-48,0 0-4,0 3-26,-3 0-16,0 0-1,0 0 9,0 0-42,0 0 12,0 12-13,0-4-8,-8 0 1,-2 14-7,0-3-21,-3 2-16,-1 1 18,1 0-8,-1 2-23,-1-1 11,0 2 6,-1-1-7,1 2-14,0 0-7,-2-2-3,3 0-12,0-1 11,2 0 19,0-3 13,0-4-24,5-3 11,1-5 19,1 0 4,1-2-19,0 0 10,1-2 3,1 0 1,2-3-6,0 3 23,0-4-19,0 0 22,0 0 7,0 0 1,9 0 43,-3 0-5,2-10-36,0 7 32,14-5-3,1 2 21,0-1 3,0 2-24,2 1 4,-6 1-11,9 0-5,-8 3-26,0 0 36,-2 0-11,9 0-19,2 0-13,-2 0-14,-1 8-33,2-6 17,-7 0 5,-2 0-31,7 2-19,-5-1-23,-3-1-68,-1 0 32,-2-2-29,-2 2-10,-2-2-10,0 2 21,-2-2-53,0 0-47,0 0 0,1 0-100,0 0 10,-1 0-46,-1 0-55,1 0-18,-2 0-51,2 0 109,-3 0 233</inkml:trace>
  <inkml:trace contextRef="#ctx0" brushRef="#br0" timeOffset="49638.7644">10273 4921 2115,'-14'-16'271,"10"13"-22,0-1 0,-1 0-61,1 0-10,-1 2-56,-1-1-27,1 3 33,-2-3-30,2 3 11,-1 0-28,-1 0-30,-11 20 35,2-5 14,-2 5 3,3 3-14,-2 3 2,-1 4-35,2 3-39,0 3 26,-2 3-49,3-2-20,1 1-17,0 1-53,-1 2-69,2-1-42,-1-3-37,2 5-59,-1-1-83,1-3-62,2-3-102,1-6-180,3-1 83,1-10 480</inkml:trace>
  <inkml:trace contextRef="#ctx0" brushRef="#br0" timeOffset="50357.3466">8950 5790 2026,'-9'17'171,"1"-12"8,1-2 38,2 0-24,1 0 31,1 0-18,1 0-16,2-1-32,0-2-28,8 4-28,0-2-18,2-2 5,1 0 9,21 0-62,1 0 29,4 0-26,3-9-16,5 4-5,-1 0-12,4-1-33,-1-1 50,0 0-2,0 0 10,3 0-15,2 1-22,3 0 0,-4-2-1,4 0 7,-2 1 0,2 0 11,0 0-13,0-2-2,-1 2 12,2-2-31,-4 3 5,2-2-14,-1 2-21,-2 1 3,-2 0-29,1-2-8,-5 2-50,7 2-18,-5 0 6,-2 1-136,-5-3 4,-5 5-127,-1 0-41,-2 0-54,-3 0-57,-8 0 94,-5 0 321</inkml:trace>
  <inkml:trace contextRef="#ctx0" brushRef="#br0" timeOffset="53028.5931">9709 6224 894,'10'0'237,"-10"0"39,0-7-24,0 5 29,1 2-7,-1-5-53,0 3 98,0-1-19,0 3-100,0-4 55,0 2-48,0 2-69,0-4-49,0 4-31,0-2 74,0 2 32,0 0 5,0 0-4,0 8-15,0 0-35,0 1-10,-7 3-23,7 0-11,0 22-22,0-6 2,0 1-45,0 1 0,6-2 0,-3-1 11,2-3-12,3-1 44,1-2-51,1-2 122,-2-7-13,6 3 17,-3-7-35,1-1-11,2-4-2,-2-1-28,2-2-17,-2 0 11,16-10-35,-1 1 0,1-4 10,-1 0-8,-1-3-35,-2 0 29,-2-2 6,0-2-15,-1-1 23,-7-1-48,-2 2 18,1-3-6,-8 1-11,4-2-46,-8 4 35,-2 1-29,1 2 4,-10-5 7,1 2-35,-2 1-36,-4 1-3,0 1-27,-4 4-7,3 4-18,-4 1-11,-3 0-3,2 4 10,3 2-70,0 2-5,1 0-76,-9 0-125,2 10-140,0-4-120,10-1 53,0-1 445</inkml:trace>
  <inkml:trace contextRef="#ctx0" brushRef="#br0" timeOffset="84974.2208">11353 5661 1666,'-17'7'260,"10"-7"-42,0 0-29,3 0-61,-1 0 0,2 0-11,1-9 9,0 6-13,2 3-26,0-4 40,0 2-10,0-1-4,11 0 7,-4 3 4,2-6 8,16-3-2,2 2-25,3 1 8,0 1 0,4 1-9,0-1-22,3 3-11,4 2-15,-2-2-15,8 2-23,-4 0-23,3 0 3,0 0 31,3 0-25,1 0 1,-2 0-9,-2 0 9,3 0-19,-4 8-13,2-6-14,-3 1-2,-2 1-46,-1-1-19,-1 0-14,-3-1-42,-2 1-29,-4-1-45,1 1-28,-9-2 2,-4 1-69,-4-2-21,-1 0 9,-4 0-83,-1 0-31,-3 0 98,0 0 47,0 0 197</inkml:trace>
  <inkml:trace contextRef="#ctx0" brushRef="#br0" timeOffset="85267.8182">12355 5331 1273,'0'-10'189,"9"4"33,11-2 16,5-2 5,0 4-1,6 2 0,0 2-17,6 2-52,-3 0-20,2 11-22,1-1 1,0 0 1,-3 6-39,0 0-7,-3 3 0,1 3-37,-4 0-8,-4 3 76,-4 1-102,-5-1-12,1 3 45,-4-1 12,-3 2 37,-3-2 19,-2 2 5,-6-2-32,2 0-21,-11 0-24,-2 2-20,-4-3-5,-8 2 16,-4-2-7,-1-2-11,-3-1-9,-3 0-28,-3-1 2,2-2-1,-1-2-48,3-2 13,-1-1-48,-4 1-57,11-4-35,1 0-71,2-6-76,2 2-88,8-3-162,3-1-187,9-4-27,1 0 540</inkml:trace>
  <inkml:trace contextRef="#ctx0" brushRef="#br0" timeOffset="86095.7611">14865 5418 796,'40'18'92,"-2"-12"21,-4 2 77,-2-1 23,-5 5-6,-6-4-23,-5 0-8,-4 0-11,-6 0-26,-2 1-36,-3 0-17,-1 2-23,-10 9-12,-6 2-32,-3-1 11,-8 2-15,-5-2-25,-1 2 22,-2-2-19,-6 2 13,-4-1-33,-4 1 10,-5 0-42,-1 2 3,-1-4-16,-4 3-4,-1-4-36,0-1 23,-2-1-23,3-2 23,-1-3 34,1 0 21,-1-5 47,4-1-33,0-3 6,6-3 48,2-1-24,2 0-2,-1 0 10,7-16-9,-4 7-35,6-4 27,3 0 6,5-3-21,5-1 4,3-1 5,4 0-1,4-2 60,5-1-60,4 3 63,6 2 12,0 2-8,0 2-3,11 2-23,3-5 23,-3 4 18,6-4-5,4 5-2,2 3 33,1 0 13,6 3-17,1 4 15,2 0 10,3 0-11,1 10-23,2-2 16,0 2-26,4 2-12,-3 0 3,0 0-35,4 3-7,1 0 16,1 0-15,4 0 2,-1 1-12,4-1 21,1-2-20,2 1-27,-1-1 23,3-1-21,1-1 13,3 0 12,-2-2-3,2-2-15,2-1-11,0-1 48,-1-2-36,2-1 2,-2-1 10,0-1-4,-1 0-5,-3-10 37,-2 4-25,0-2-9,-4 1-11,-2-3 4,-5-1-1,0 2 27,-3-3-45,-4-1 12,-4 0 2,-4 0-1,-7 0-8,-2-1-14,-12 1 9,0 2-21,-6-2 5,-2 2-10,-2-1-2,-13-11 43,0 1-46,-8-1 17,-7-1 8,0-1 15,-3 4-19,-2 0-13,-5 2-141,0 1 80,-3 4-57,-2-1-142,-1 4-169,0 2-154,1 1-21,-3 0 370</inkml:trace>
  <inkml:trace contextRef="#ctx0" brushRef="#br0" timeOffset="104513.2877">16691 343 3682,'47'-15'57,"-24"15"-31,25 56-7,-14 18-36,-2 36 45,-9 19-30,3 22 4,1 25 16,-3 20-46,-15-125-20,0 5 31,-1 9 2,0 3-36,-2 5 2,-2 6 8,1 2 10,-2 4 26,1 5 5,-4 0-17,0 3 6,0 5 12,0 1-4,-11 79 1,10-46 18,-3-21-31,2-20 14,-10 75 47,9-40-53,-2-22 21,0-14-4,-3 1 1,0 1-12,-7 82-9,0-48 8,4-21 68,1-17-59,-5 76-8,1-41 31,2-24-12,-1-11 55,1 2-33,-12 75-23,8-43-9,-1-22 46,6-19-36,-5 2-20,2 0 21,-2 3-16,0-2 5,-11 66-4,8-43 35,0-21-36,4-17 46,-1 1-25,2-5-12,-3 0 8,1-4 10,0 0 5,0-6-18,-3-2 5,3-7-7,-2-1-8,0-6-10,2-5 25,-2-5-15,-1-2 27,1-6-7,-3-1-6,0-6-21,-2 0-4,-1-4 2,-1-1 8,-1-4-10,-3 2-1,-1-4-8,-6 0 37,-1-3-38,-3 2-4,-2-3 9,-4-1-2,-7-2-4,0 0-3,-6-2 5,-4-1-13,-5-1 3,-4-1 8,-5 0 8,-3 0-10,-7-3 12,-3-1 16,-4 1-9,-4-2-18,-7 1 31,-3-2-14,-5 3 20,-2-3-27,-80 2-1,46-2 27,16-1-53,16-2 49,-77 3-31,39-2 14,-38 5 4,39-4-15,18-3 20,15 1-14,-83 3 9,7-4 2,4 5-12,32-5 13,-34 7 30,35-7-41,23 1 10,-66-2 4,0 5 25,4-3-17,2 2 8,35-4-2,22 0-2,-65 0 0,4 0-13,3 0 2,35 0 12,-34-12 12,36 11-10,-40-7-5,7 4 24,4-4 5,38 3 10,-38-4 4,35 3-4,21 1 1,-57-3 11,32 3-1,23 0-42,-61-4 34,40 5 6,-37 0-40,41-2 3,19 3 2,-60 0-36,37 0 22,23 1 25,17-2-49,-85 1 3,6-3 32,41 6 36,20-3-9,18 1-5,-86-3-5,43 2-13,23-1-30,-57 0 32,36-1-21,27 2-64,12-2 72,-1 2 36,-79-3 5,42 1-19,24 1-31,18 0-27,-5 1 27,-74 0-27,41-2 24,25 4-1,17 1-8,-2 0 3,-3 0-30,-1 0 34,3 0-14,0 10-1,0-4-6,0 2-44,1-2-39,-72 9 48,41-1-13,28 2-49,14-3-13,4 0-25,-3 3-24,3 0-34,4 2-62,-156 34-285,36-5-448,39 0 304</inkml:trace>
  <inkml:trace contextRef="#ctx0" brushRef="#br0" timeOffset="105989.3201">2070 8714 3068,'26'-11'123,"-19"7"-31,1 0 14,-4 1-56,1 2 12,-1 1-11,0 0 8,-2 0-3,-2 0 19,0 0-14,0 12-17,0-1-12,0 16 14,-14 7-13,3 0 4,-2 5-19,3 0-6,-6 5 5,2 2-26,-6 7 28,2-1-2,-4 8-36,0-2 10,-3 1 4,0-2 67,0-1 19,0-4 30,4-3 15,-4-7 34,6-2-26,-1-6-14,3 3-53,-3-6-13,7-5-34,0-3-3,3-4-12,2-5-20,4-2-19,-2-6 30,1 1-11,3-4 1,2-2 7,0-1 7,0 0-67,9-11 40,3-6 7,4-4 10,1-1-6,-2-6 5,6 8 32,1-7-37,-1 0-15,4 1 19,0 1 19,0 4-20,1 0 23,-2 1 12,1 4-25,0 1 29,-4 4 14,3 3 0,-2 1-10,0 3 1,-6 0 12,-1 4-35,-2 0 33,-3 0-17,0 0-12,-1 9 10,11 4-17,-10 0 34,-2 0-73,4 8 34,-2 3-21,-2 1-22,0 1-73,-8 2-49,3 1-79,-3-2-12,0-5-70,0-3-78,2-3-114,-2-4-129,1-2-147,1-1 93,-2-3 493</inkml:trace>
  <inkml:trace contextRef="#ctx0" brushRef="#br0" timeOffset="106317.3739">2816 9353 2396,'36'-20'110,"-18"16"-25,1 0 2,-7 2 3,-2-1 38,-2 3-10,-1 0 15,2 0 21,-5 0-20,2 0-37,0 0-5,0 10-39,-4-5-3,2 1-12,0 1-12,-1 3 3,-1 0-7,0 0-31,-2 0 45,0 0-46,0 17 5,0-9 13,-13 4 3,7-6-32,-2 6-13,2-5-30,-9 1 5,6-7 6,-5 5-57,0-7-9,-3 4-5,3-6-41,1-2-39,-1-2-29,3 0 0,-1-3-69,4 0-16,0 2-29,0-2 22,2 0 31,0 0 53,0 0 44,0 0 36,2-9 93</inkml:trace>
  <inkml:trace contextRef="#ctx0" brushRef="#br0" timeOffset="106551.7116">2845 9495 443,'27'-19'64,"0"0"-29,-2 3 80,2-1 29,-1 3 12,0 0-11,1 2-8,-3 1-29,0-1 141,-1 3-138,2 0 28,-7 4 25,-2 0-2,-2 1 10,-4-1 1,0 3-20,-2-1 55,1 1 13,-5 2-6,1-4-44,-1 4-46,-2-2-65,0 2 3,-2 0-48,0 0 6,0 0 13,0 11-20,-9-5 10,-5 11 8,-1-1-7,-1 2-2,4-2 96,-4 6-147,4-4 1,-4 0 47,7-3-37,-1 2 5,5-1 20,1-2-4,2-5-16,0 1-7,2-1 19,0 1-33,8-4-11,-3-1-65,1 0-63,3-2-81,1 0-75,17 2-118,-6-5-172,6 0-142,0-10 461</inkml:trace>
  <inkml:trace contextRef="#ctx0" brushRef="#br0" timeOffset="106842.4973">2718 9090 3734,'-39'29'41,"3"-10"-17,2 0-8,2 5-8,7-2-1,0 5 3,0-2-22,6 6-10,0 0 1,5 3-97,-2-1-25,4 1-76,2-3-1,4-1-14,2 0 53,2-9 141,2-2-118,0-3 2,0-3-90,8-3-169,-4-1-146,3-4 15,0-1 409</inkml:trace>
  <inkml:trace contextRef="#ctx0" brushRef="#br0" timeOffset="106983.5251">3313 9229 3761,'42'18'189,"-5"-7"-68,-3 2-10,-2 4-86,-4 3 38,-1 4-18,-2 0-9,-5 1-35,-1 3-178,-8 3-126,-3 2-127,-8 0-134,0-1-251,-13 1-7,-2-5 511</inkml:trace>
  <inkml:trace contextRef="#ctx0" brushRef="#br0" timeOffset="107795.8323">4788 9256 3292,'-7'22'51,"5"-20"-9,0 0-4,2-1 28,0-1-3,0 0 2,0 0 28,13 0-6,-3 0-44,15 0-11,-5 0-19,7 0-23,5-9 1,-2 7-36,2 2-14,0-5 3,3 3-113,-2 2 14,4-3-64,-3 3-88,-1-3-175,0 3-145,0 0-6,-3 0 108,3 0 377</inkml:trace>
  <inkml:trace contextRef="#ctx0" brushRef="#br0" timeOffset="108030.1641">4681 9585 2220,'-8'11'131,"1"-6"22,3 0 20,2 0-15,2-1-33,0 0-79,13-1-3,10 4-25,-2-3-103,7 3-65,6-4-122,0-2-86,2-1-89,1 0-52,2 0 65,4 0 38,-1 0 289</inkml:trace>
  <inkml:trace contextRef="#ctx0" brushRef="#br0" timeOffset="114356.8102">4692 9736 619,'-5'13'100,"3"-14"10,2 1 2,0 0-16,0 0 12,-4 0-10,4 0-15,0 0-38,0 0 7,0 0-22,0 0 12,0 0-15,0 0 20,0 0-3,0 0 5,0-8 22,0 8 8,0 0 1,0-3 4,0 3-2,0 0-1,8 0 44,-8-3-47,2 3 26,-2 0-16,1 0-40,-1-3 39,2 3-26,-2 0-1,2 0-23,-2 0 12,3-3 5,-3 3-16,2 0 34,0 0-66,0 0 31,0 0 52,-2-3-15,4 3-17,0 0 29,2-3-3,0 3 9,0 0-23,2-4 6,0 4-17,1-2 75,16-1-104,-4 3 6,-2-3-1,-2 3 3,9-4 12,-5 2-28,6 2-4,-5-4-8,6 4 2,-6-3 5,5-2-19,-5 4 9,4-2-17,-4 3 6,6-6-1,-6 4 20,5-1-7,-6 1-24,5-2-8,-1 0-35,-4 1-36,-4 3-53,-3-4-26,-1 2-47,0 0-94,-3 2-93,0 0-111,-3 0-92,1-3 49,-3 3 314</inkml:trace>
  <inkml:trace contextRef="#ctx0" brushRef="#br0" timeOffset="119233.2497">7102 8728 1085,'-14'16'112,"8"-15"-50,0 0-11,1-1 32,0 0 2,-1 0-2,4 0 12,-2 0-24,0-8-26,1 6 25,3 2-5,-2-5 38,2 2 19,0 1 43,0-1-22,0 0 15,7-2 2,-3 1-10,2-1-7,-1 1-42,1-1-14,2 0-10,-1 3-41,3-2 8,-2 0 2,1 1-33,1 0-44,1 3 66,-3 0 0,3 0-31,0 0 11,0 0-14,-1 0 3,12 9-12,-7-2 14,6 3-33,-10 2-7,-1-3 14,-4 3-47,1-2-7,-3 15-10,0-6-12,-4 1-22,0-1-12,0 10 38,-12-1-17,3 1 24,-1-5 19,1 1 36,-5-2 32,0-2-14,0-3 2,2-1 5,-3-1 0,4-6 2,-1-1-12,3-1-16,-1-1 26,0-2 12,2 0-27,0-1 34,2-1-7,-2-1 3,1 0 22,0 0 7,1 0-6,-2-2-3,2 0 26,2 0-2,0 0 13,0 0 48,-1 0-95,3 0-3,0 0 52,2 0 9,0 0-2,-3 0 15,3 0-8,0 0 39,0-9-61,7 9-7,0-2-1,-1 0-26,1 2-3,1-3-6,1 3-9,0-3 6,2 3-35,-1 0-6,2 0 13,1 0-7,14 0-24,-4 0-45,4 0-22,-4 0-66,-3 0-25,-3 0-17,-2-3-198,1 3-111,10-3-104,0-2 341</inkml:trace>
  <inkml:trace contextRef="#ctx0" brushRef="#br0" timeOffset="119795.6156">7666 8774 1688,'7'-16'216,"4"-4"42,-3 6 22,4-3 28,-3 4 11,9 2-56,-5 2-37,0 1 11,1 4-31,1 1-40,-2 2 1,0 1-37,13 0 3,0 10-30,-4-3-1,0 3-18,-3 3-8,-3 0-15,0 5-20,-2 2-24,-6 0 8,1 2-12,-5 4-10,-1 2-15,-3 1-7,0-2-8,-11-1 17,5-2 15,-3 0-46,0-3 41,-5-1-10,6-6-26,-5 3-35,3-4-19,-1-4-15,1-2-14,0 0-8,3-2-10,-2-1-9,2-1 19,-2-1-37,1-1 15,0-1-6,2 0 4,0 0-15,-1 0 9,4 0 25,-1 0-8,0-11 26,1 6-33,3 0 20,0 0 10,0-4-9,0 0 33,13-10 10,-3-1 11,4-3 19,3 1 30,3 0 38,-2-2-21,6 1-14,-2 2 31,2-2-12,1-1 7,2-1 4,1 3-9,-2-1 10,0-2 28,-1 3-6,3 0 7,-6 5-11,2-3 10,-7 4 41,0-1 17,0 4 11,-6 2 17,-1 3 21,-3 1 11,1 2-15,-2-1-51,-4 2 2,1 2-3,-2 0 9,-1 2-23,0 0 9,0 0 52,0 0-29,-8 0-14,0 12 44,-7 4-12,-3 1 14,-4 3 14,3 1-7,-3 4-6,3 2-33,-4 1 23,4 2-16,-1 0-20,2-1 6,2-1-57,6-1 11,-2-1-31,6-3-2,2-4-21,4-2-24,0-4 92,0-1-141,10-1-28,-2-3-48,4 8-97,7-3-79,2-3-72,0-2-81,2-2-157,5-3-233,-8-2-76,6-1 643</inkml:trace>
  <inkml:trace contextRef="#ctx0" brushRef="#br0" timeOffset="120373.6051">8571 8211 2396,'25'0'143,"-3"-11"47,-2 6 8,4-4-5,0 5-22,1-2-49,1 3-4,-5-1-22,-3 3-42,-2 1 21,-3 0-28,-1 0-3,-2 10 1,-1-7 5,10 8-19,-12 0-25,0 0 30,-2 0-28,-1-2-38,-2 2 29,0-1-16,-2 2-38,0-2 7,-14 18 17,4-6 9,-2 2-6,0-6 28,-2 3 9,1-5 3,0-1 11,0-5-36,2-1 31,2-2-6,1-1 1,2-1-34,0-2 44,2 0-41,-1 0 39,1-1-41,0 0 74,1 0-77,1 0-6,-1 0 35,3-2-6,-3 2 3,3-2 12,0 2-4,0-2 7,0 0-2,0 0-1,0 2-34,0-2 26,0 2 10,11-2-22,-5 2-28,1-2 27,1 2-58,1-2-8,1 2-31,22-2-29,-15 0-38,14 0-39,-10 2-67,0-2-120,-2 0 4,8 0-331,0 0 127,-2-9 405</inkml:trace>
  <inkml:trace contextRef="#ctx0" brushRef="#br0" timeOffset="120732.9037">9514 8463 3349,'15'14'39,"-14"-13"-19,2 5 3,-1-2 29,2 0 65,-1 1 15,0 2-12,-1-2-17,0 4 6,-2-1 26,2 4-25,-2 0 3,0 16 24,0 0-28,0 4-65,-13 3 11,7-5-34,-2 2 0,-1 1-7,-1 0-11,0 1-34,-1-1-12,0-3-22,3 0-11,-1-1-29,-1-2-18,2-2-36,1-4 12,1-4-84,2-3-25,0-4-67,1 0-100,1-2-174,0-1-171,-1-1 67,0-1 506</inkml:trace>
  <inkml:trace contextRef="#ctx0" brushRef="#br0" timeOffset="120935.9842">9209 8911 2480,'-18'-18'55,"14"12"52,3 2 51,1 0 72,0 0-48,0-1-7,12 0-58,-4 1-21,14-7-61,0 3 9,7 0-36,-3 4 10,6-4-29,-4 3 15,8-1-8,-4 3-29,1-3-50,1 0-79,2 1-67,1 1-107,-1 0-117,0 0-135,-3-3-39,2 4 134,-2-3 320</inkml:trace>
  <inkml:trace contextRef="#ctx0" brushRef="#br0" timeOffset="121920.1651">10655 8521 1953,'28'-5'3,"-16"5"-5,-1 0 18,0 0 35,0 0 18,-3 0-44,2 0 7,-4 0-26,-1 0-9,-3 0 4,0 0 10,-2 9-16,0-7 20,-9 2-5,1 0 3,-13 5-17,-3-2-2,0-1 27,-3 1 16,4-2-32,-5 1-19,5-2 54,-3 3-50,6-4 35,-5 2-32,6-2 13,2-1-23,4-1 35,2 2-16,-1-3 26,3 3-44,0-3 45,2 0-5,0 2 16,2-2-28,2 0 75,-2 0-57,0 0 36,2 2 27,-1 0-6,0-2 3,0 3-4,1-1 14,1 0-27,2-2-6,-3 4 16,3-2-4,-5 2 11,1 0-28,2 1-2,-1 0 4,0 1 2,0 1-10,-1-1-5,2 2-11,-1-1-17,-2 0 8,1 0-22,0 1 16,-7 12-9,4-6-22,0-5-3,2 2 31,2-4-18,-1 1-15,3 0 19,1-2-8,0 1 7,0-1-4,0-1 13,0 2-35,9-3 19,-4 3 0,1-2 7,0 0-10,14 7 25,-3 1-18,1 0 8,-1-1 1,-2-4-3,-5 2 8,0-1-2,-2 0 2,-1-2-6,-1 1 11,-1-1 15,-3 0 5,0 0-18,-2 2 0,0 0-15,0-1-12,0 0 15,-12-1-14,-1 12-26,-4-7-23,-2 0-29,5-3-68,-2-3 0,-4 2-84,1-4-59,3-2-80,2 0-150,3-2-153,0 0-13,3 0 426</inkml:trace>
  <inkml:trace contextRef="#ctx0" brushRef="#br0" timeOffset="122451.2478">10971 8735 2300,'27'-23'138,"-3"17"4,-4 4 64,-3-1 14,-4 3 21,-1-1-13,-3 1-4,0 0-27,-2 8-25,0-5-29,-2 3-52,-1 0-22,-2 3-4,0-2-36,-2 4 6,0 1-17,0 13-13,-14 1 11,2-2-11,-4-1-17,-1 0-30,-3-3 44,-2 1-1,2-4-14,-1-2-27,-2-3-34,2-1-20,3-5-13,2 0-43,3-2-10,2-1-27,3-1 3,0-1-2,1-1-4,2 0-12,1 0 20,2 0 1,0 0 13,2 0 57,0 0 39,0-11-18,7 7 29,1-1 16,9-7 26,0-3 6,6 4 7,0-5 17,0 0-3,2 2-7,1-2 63,1 1-22,2-1 23,2 1 7,1-1 21,-2-1-9,3 1-5,-1 3-9,-1-3 5,0 3-25,-1 1 29,-1 3-12,-2-4 16,-1 4-11,-3 0-12,-3 1 54,-5 3 53,-4 0-23,-2 1-15,-1 1-7,-3 0-11,-3-1 5,-2 4-28,0-3-7,0 3-4,0 0-15,-8 0 30,3 0-23,-3 0-11,-1 9 42,-13 3-27,3-1 11,-3 3 35,2-2-20,1 1-32,1 1-21,1 2-12,4 1 6,1 2-20,3-4-7,3-1 11,2-1-33,2-1 12,1-1-9,1-1-30,0-2-32,0 1-37,10-1-38,3 11-63,2-5-17,1 1-43,5-3-48,0-1-48,6-6-164,0 2-130,4-3-190,0 1 139,0-5 529</inkml:trace>
  <inkml:trace contextRef="#ctx0" brushRef="#br0" timeOffset="122810.5417">12388 8579 3099,'31'-23'124,"-15"17"-35,-2-2 49,-4 3-62,1 1 126,-3 1-47,1 0-34,-1 3-27,-1-2 0,0 2 10,0 0 230,-1 0-311,1 0 55,-1 9 38,-2-5-7,1 3-31,-1 0 8,-1 1-30,-1 2-25,0 1-35,-2 0 19,3 16 9,-3 2-26,0 0-29,0-4-14,-10 3-32,5-1-32,1-1-49,0-1-35,-3 0-4,4-6-19,-1-1-46,2-3-24,0-2-118,2-3-167,0-1-218,0-2-39,0-2 559</inkml:trace>
  <inkml:trace contextRef="#ctx0" brushRef="#br0" timeOffset="123029.2314">12294 8835 3578,'-36'-24'-11,"17"20"-22,6-3 40,3 3-10,4 1 28,2 1 4,3-1 23,1 1-29,0 2-12,0 0 32,11-3 29,-4 3-3,0-2 32,-1 2-23,4 0-16,0 0-4,1 0-43,18 0-3,-2-5 7,3 5-127,0-2-33,0 2-77,1 0-49,0 0-64,2-5-93,-2 3-67,1-4-73,0 3 22,0-4 129,0-1 59,0 1 265</inkml:trace>
  <inkml:trace contextRef="#ctx0" brushRef="#br0" timeOffset="123263.5499">13264 8475 2198,'8'-19'62,"-5"18"2,0 1 62,1 0 14,-1 0 57,2 0-28,-1 0-4,0 9 2,-1-3-64,0 2-21,-2 0-11,-1 4-42,0-1-25,0 22-18,0-4 17,0 1-22,-11 0-78,6 0-38,0 3-57,1-5-55,-2-2-104,4-3-237,-2 4-79,4-4 116,-2-4 371</inkml:trace>
  <inkml:trace contextRef="#ctx0" brushRef="#br0" timeOffset="124482.0177">6771 9565 1099,'0'17'111,"-5"-17"22,5 0 21,0 0 20,0 0 0,0 0-7,0 0 11,0 0-35,0 0 2,12 0-23,-4 0 7,1 0-31,14-10 1,5 6 18,1-2-5,4-1-26,1 2 24,3-1 25,3-1-33,7 0-11,-3 1 15,2-3-17,3 1-30,7-2 4,2 3-2,5-3-7,-1 0-3,8 0-19,1 1 4,5 0-5,1 0-12,3 0 24,0 1-18,9-2-36,-3 0 6,7 1 22,-1 1-11,7 1-7,-3-1-6,3-1 10,0 1-25,2 1 21,-1 1-2,4-1 8,-3-1-87,6 1 159,-4 0-59,3 0-6,-2 2-26,4-1 21,-1 2-11,-2-1 16,0 1-9,6-1-12,-4 3-2,1-2 19,-2 2-28,-5-2 20,0 4 4,1 0 28,-5-2-67,0 2 45,-3 0-35,-3 0 29,-3 0-22,-3 0 26,0 0 2,-3 0-18,-1 0-20,-2 0 41,-2 0-16,-2 0 4,-2 0 3,-4 0 12,0 0-2,-1 0-13,1 0-18,-2-3 15,-1 3-5,0 0-43,1 0 78,-2 0-21,0 0 0,0-3 27,-2 3-34,0 0-26,-3 0 6,0 0-4,-1 0 70,-2 7-91,-3-7 20,-1 3 19,-1-3 6,-3 3-17,-1-1-5,6 0 8,-2-2 3,-5 3 13,-1-3-18,-2 0 22,-1 3-7,-4-1-29,-1-2 18,-4 0-11,0 0-22,-3 0-15,1 0-16,-8 0-13,5 0-2,-9 2-28,0-2-8,-5 0-27,-3 0-50,0 0-103,-1 0-122,-4 0-151,1 0-117,-1 0 419</inkml:trace>
  <inkml:trace contextRef="#ctx0" brushRef="#br0" timeOffset="134151.6207">9051 9720 1162,'20'-7'80,"-13"4"53,1 2-9,0-3 69,0 1 4,1-1 2,-1 2-49,1-2-15,0 0 13,10-5-17,-6 3-39,-1 0 8,-3 4 21,-1-1 13,-2 0 7,-1 0-44,-2 0-4,0-1-30,-1 1-25,-2 0-90,0 0 123,0 1-32,0-1-19,0 3-10,-9 0 48,3-3-32,-1 3 4,-2 0 15,-1 0 28,-12 13 4,-8-6 5,3 5 2,-1 0-21,-2 4-12,2 1 8,-1 2-9,-2 4 1,0 1-15,3-1-28,0 4 3,2 1-9,-3 4 36,3-1-19,-2 4 8,5 2 2,-1-3 16,3-2 8,4 0-3,2-1-8,0 3-4,7-6-23,1-2-1,8-6-7,-1-1 34,0-5 19,17 3-26,-1-3 0,3-2 33,4-4-37,1-1 2,4-4-40,1-2 8,5-1 3,0 0-15,0-9-44,3 3 98,-1-5 3,1 1-49,2-6 68,-2 2-119,2-3 31,-3 3 5,-1-4 0,-2 4 6,-3-2 7,-1 6-8,-3-4 7,-5 3 14,-1 1 0,-7 5-7,-1 0 20,-4 2-7,-1-1 1,-1 4 3,-2 0-16,-2 0-17,0 0 29,-2 0 3,3 0 19,-3 12-28,0-5-3,0 0 11,0 0 16,2 2-15,0-1 8,0 2-8,2-3-22,0 2 27,0-1-18,11 8 26,-1-8 36,6 6-33,3-7-6,1 1-19,-3-7-4,4 2-5,3-3 5,0 0-9,1-11-3,1 5 18,2-6-8,-3 4-1,2-7 4,-4 1-2,1-1-1,-3 1 6,-3-4 6,-1 3-19,-5-3 29,-1 2-25,-2-1 32,-6 4-2,-1 0-7,-4 1-8,1 3 18,-3 0-16,0 0-18,0 2 5,-11 0 9,6 2-29,-3 0-1,-12-5 23,2 0-42,-5 4 29,1 0-49,-3 3-62,-2 0 17,1 3-43,2 0-30,-6 0-57,4 9-51,1-3-46,2 0-40,2 2-113,3-4-124,5 2-149,2-4 24,-1 2 445</inkml:trace>
  <inkml:trace contextRef="#ctx0" brushRef="#br0" timeOffset="134526.5318">10306 9820 1945,'24'-17'50,"-14"16"42,0-2 65,-1 0 76,1 0-6,-3 1 18,1-2-73,-1 2-19,-2-2-43,0 4 26,-2-5 6,0 3-8,-1-1 31,-2 0 7,0 1-29,0 2 20,0-4-18,0 2-19,-9-1-33,4 3-26,-2-4 3,-1 4-38,-1-2 31,0 2-28,0 0-14,0 0 3,-2 0-9,3 0 16,0 6-56,0-2 23,0 2 31,2 1-8,1 0 3,3 3 11,1 0-10,1 0 4,0 14-4,11 2-19,-2 0 10,4 1-5,-1-4-9,3 1 9,1-2-2,1 3-45,-3-7 22,-1 0 0,-2-5 7,-1 0 4,-3-4-12,-2-1 24,-2-2-45,-1 1-56,-2-2-58,0 1-79,0-3 34,-8 0-150,1 0-36,-1-1-54,-2-2-58,0 3-149,-1-3-159,-1 0 160,0 0 426</inkml:trace>
  <inkml:trace contextRef="#ctx0" brushRef="#br0" timeOffset="135213.885">11069 9700 2719,'0'0'170,"0"0"12,11-5 36,-4 5 16,2-3-94,1 3 111,2 0-48,14 9-55,-1-4-34,-1 4 11,0 1-23,-4 2-20,-1 2-8,-3 1-3,-4 3-26,-2 2-2,-4-4-35,-2 9 13,-5-7-21,1 1 4,-11 3 11,2 1-18,-3-3 16,-1 0-17,-3-3 2,1-2-3,-2-2 23,1 0-43,-1-3-7,-1 2-18,3-3-25,2-4-10,2-2 6,1 0 13,0-1-11,4 1 25,-2-3-18,1 0-8,1 0-68,2 0 130,1 0-56,2 0-58,1-9 145,0 9-27,0-6-17,0 1 17,0-1-24,19-8 25,-7 1 12,6-4-21,0 3 17,6-4-79,-1 1 108,4-1 31,1 0-69,1-2 0,0 2-25,2-2 86,2-2-24,1 3 17,-1 0-18,-3 1 32,3 0-8,-4 1 27,2 1-18,-4 1 22,-2 3-9,-2 0 22,-1-1-6,-7 6 40,-2-1-2,-5 1-35,0 1-18,-3 2-15,-2 1 9,-1 1-6,-1 0 7,-1 2-26,0 0 30,0 0 12,-11 0-7,5 7 13,-2-3 73,-9 10-27,-2-3 34,1 6-14,-1-1 14,0 1-4,2 2-25,2-1-22,3 3-38,-1-1-20,2 0-16,2 1-31,4-4 4,3-1-5,1-2-5,1-3-20,0 1 4,0-2-46,15 11-26,-1-5-53,0-1-100,6-3 24,0-3-106,4 0-63,1-2-72,1-4-59,5 1-66,5-4-161,-2 0-208,6 0-61,-3-10 697</inkml:trace>
  <inkml:trace contextRef="#ctx0" brushRef="#br0" timeOffset="137947.6088">2186 11436 2900,'-11'-18'126,"11"14"-6,0 1-9,0 0-15,0-1 5,7 2-14,-3 2-23,-1 0-2,5 0 3,-2 0-26,0 7 4,8 10-8,-4-4 9,-5 0 25,0-1-48,-1 1 17,-4 2-19,0 0 0,0 12 14,-9 3-13,0 1-13,-1-1-4,-4-1 39,0-4 6,0 1 9,-2-2 2,-3-2-26,1-1 54,-1-2-97,2-4 1,1 1-9,1-6-1,4-2 10,1-3-39,0 1-7,2-3-32,-1 0 3,3-1-22,-2-1-17,3-1 14,-1 0-26,0 0-43,2 0-35,-2 0-44,1 0-67,1 0-109,2-12 18,-2 9-33,2-1 12,2-2 88,0-1 202</inkml:trace>
  <inkml:trace contextRef="#ctx0" brushRef="#br0" timeOffset="138494.3522">2296 11370 1628,'15'-6'78,"-15"-2"-89,4 1 126,-2 0-61,0 0 171,-2 1-126,2-1 71,-2 2-21,0-3 9,0 2-11,-12 0 30,8 1-15,-2 1 7,-1 0-15,-2 0 11,1 1-3,-4 1-50,-15 2-2,-2 0 2,2 0-16,2 10-2,0-1-13,-1 3-10,4 3-2,-3 2-8,6 2-4,-3 0-7,1-1-90,2 7 91,2-2-16,1 3-17,4-1-9,-1 1-21,4-1 22,3 0-21,2-5 9,0-1 4,4-7-4,0 1-16,0-2 39,0-2 10,8-1 8,-6-2 34,4 1-50,-2-2 25,2-1 6,3-1-37,-2-2 2,3-1-10,2 0-17,17 0 34,-1-16-37,4 2 12,-2 3-17,3-5-32,-6 5 31,4-7-9,-3-1 0,0 1-1,-4 1-2,0-3 24,-3 2-28,-2-2 44,-1 3-20,-3 1 25,-5 3 26,-3 2-1,-1 4 47,-1-2 13,-1 3-11,-2 1-15,0 2-64,-2 0 92,0 1-18,0 2-6,0 0 24,-10 0 161,5 0-217,-1 7 48,1-1-14,-9 10-25,0 5 16,1-3-32,-3 5-17,7-1-8,-2 2 3,5 0-9,0 2-35,-4-1-37,4 0-50,6-4 3,-2-3-29,2-2-51,0-2-22,0-3-35,10-1-7,2 7 16,-2-7-26,1-2-18,-2-4-47,3-3-74,1-1-66,13 0-35,-4-18-79,4 6-18,0-5 90,-2 2 89,5-7 305</inkml:trace>
  <inkml:trace contextRef="#ctx0" brushRef="#br0" timeOffset="138744.2923">2832 11358 2436,'24'-36'395,"-1"16"-36,-3 3-59,-7-1-16,2 3-58,-3 3-9,-2 2-28,-4 1-24,0 1-32,-3 2-20,0-1-100,-3 2 108,0 1-24,0 0-39,0 0-15,0 2 2,0-1 25,-12 1-15,4 2-1,0 0 10,-2-3-9,-1 3 33,4 0-24,-19 9-2,3 0-11,2 0-8,2 1-2,3 4-3,2-1 11,2 6-8,4-2 0,2 4 23,6-2-46,-4 0 18,4-3-1,0 14-44,10-5 18,-4 3-2,3-1-26,-4 0-4,5-2-23,-4-4-27,4-1-7,-6-5-30,-2-2-43,-2-1-24,0-4-35,0 1-75,0-4-78,-8 1-106,4-3-57,-2 0-128,0-2-158,0 1-65,1-2 559</inkml:trace>
  <inkml:trace contextRef="#ctx0" brushRef="#br0" timeOffset="139306.6688">3773 11186 2903,'27'-10'122,"-1"5"56,-6 3 39,0-1 15,-4 3-29,0 0 30,10 10-46,1-4 3,-5 4 9,0-1-86,-1 5-16,-2-1-46,-1 3-8,-3 1-11,-4 3-16,-1-1-22,-2 3 0,-4-5 26,-3 1 4,-1-4-2,0 1-41,-11 6 26,3 2-14,-6-1 7,0-2-14,-4-3-19,-1-3 10,0 1-2,0-4-5,-1 0-35,7-3-78,-4-4 52,6 0-39,0-1-36,3-1-84,1-2 94,1 0 1,1 0 27,0 0 18,2-10-9,1 5 36,2 0 15,0-3-20,0 1 34,14-14 23,0 0-8,2-1 13,5-2 23,2 2 72,4-3-1,-3 1 27,8-1 12,-3 2 4,0 0-5,0 4 17,-3-4-14,4 5-11,-2-3 8,-3 4-30,-2 1 3,-3 2-17,-1 1 6,-3 4 10,-5 2 28,-3 1 38,-3 0-9,3 3-47,-4 0-14,0 3 20,-2-2 3,-2 2 29,0 0 4,0 8 19,0-2-11,0 2 5,-14 12 26,5 4-17,-3 0-10,1 0-37,-3 3-36,1-1-24,3 1-53,0-2 8,5-3-4,1 3 9,0-7-23,4 0-41,0-6-31,8 1-59,-3-4-73,3-2-114,11 6-70,3-4-72,-3-6-33,10 1-133,1-5-178,4 1-199,0-10 591</inkml:trace>
  <inkml:trace contextRef="#ctx0" brushRef="#br0" timeOffset="139572.2325">5002 11214 3012,'-9'9'157,"0"-4"23,2-1 74,1 0 40,3 0-5,3-1-17,0 0-150,0 1 127,11-2-47,12 7-31,1-4-55,7 2-58,1-5 4,3 1-64,6-2-9,-1 2 35,0-3-52,3 0-110,1 0 79,0 0-71,1-8-52,1 8-14,-2-7-9,0 2-21,1 1-8,-1-2-61,0 0-121,1-1-44,-3 0-71,0-1-43,-5 1-39,1-3 126,-3 3 318</inkml:trace>
  <inkml:trace contextRef="#ctx0" brushRef="#br0" timeOffset="139853.4097">5855 10918 3121,'20'-7'153,"-9"6"38,19 1-25,-2 0 17,1 8-27,2 0-8,-2 0-20,0 4-4,-4-1 8,0 0 2,2 5-37,-6 0 2,-2 1-36,-1 3-8,-8-1-18,1 2 2,-7 0 1,-1-5 6,-3 1-3,0-1-38,-9 10 11,1 0-18,-3 1-6,-1-4 28,-6 3-17,0-4-12,-5 1-28,-1-1 14,-2 2-65,0-1-43,-3-2-59,0-2-49,-1 1-35,0-4-27,4 1-78,-1-4-109,4 0-216,1-3-183,9-2 527</inkml:trace>
  <inkml:trace contextRef="#ctx0" brushRef="#br0" timeOffset="141727.968">6881 11067 2725,'-6'-12'120,"2"9"-37,-6 2 19,2 1 30,-2 0 48,2 0 17,-17 0 12,1 11 10,-2-2-16,2 2 9,2 5-8,0 0-35,-2 3 36,6 1-59,-2 4 4,5 0-14,3 2 6,0-1-21,8 0-7,2-4 20,2-1 0,0 2 21,18 2 16,-3-6 5,5 1 22,-1-8-28,10 0-14,2-6-32,3 2-45,1-6-39,6-1-7,-1 0-13,2-12-30,4 4 11,-7-2-3,2-4-16,0 1-65,0-3 98,-1 0-37,0-2-90,-7-2 123,1-1-15,-4-1-8,-2 0-21,-1-3 3,-6 0-22,-3-2 9,-6 1 15,-3-1 51,-5 0-129,-6 6 130,-7-1-123,-4-2 60,-4 6 6,-6 0-27,0 5-10,-7 0 5,-1 3-39,-3 2-18,0 5 1,-2 1-30,0 2-46,2 0 39,-1 11-206,1-4-16,-2 5-31,4 1-40,-1 3-120,3 0-241,2 5-244,2-3 652</inkml:trace>
  <inkml:trace contextRef="#ctx0" brushRef="#br0" timeOffset="179719.0656">1169 13779 3873,'0'0'240,"28"-19"55,31-35 83,-40 33-138,4-5-90,4-1-68,2 2 6,-1-3-24,5-2-19,0-3-39,4-2 0,-3-1-19,7-1 90,-3-1-112,1-1 17,0-1 12,1-3-13,-2 2 16,1-3-32,-3-3 17,2 1 56,-4 1-89,0-1 9,-4 1 21,2 0-13,-7 3-24,3-1 6,-4 3 2,-2 1 29,-3 4 17,-4 1 6,2-3-69,-3 4 101,-2 3 0,-7 3-38,1 3 39,-6 6-21,0 3-23,0 3 4,-9 2 6,3 4 20,0 1-18,-4 3-18,1 0-19,-1 2 17,-17 8 39,-2 2-8,-1 5 6,0 6-6,2-1 70,-3 9 5,0 1-5,-2 6-18,1 3 28,0 1-21,2 6 14,1 2-17,-2 3 9,6 1-6,-1 4-37,4 1 50,0 0-37,5-1-14,2 0-1,3-1-64,1-1 66,5-4-2,2 0-33,6 0 2,-2 1-4,6-7 0,0-3-13,3-5-50,3-1-52,1-7-49,4 2-132,3-9-46,-2-1-111,2-6-61,4-2-169,0-6-221,-2-7-222,3 1 736</inkml:trace>
  <inkml:trace contextRef="#ctx0" brushRef="#br0" timeOffset="179906.5135">2263 13229 4105,'0'0'114,"-10"6"-30,-3 10 15,0 3-16,1 0 6,-2 6 6,-1-5 5,0 5-39,3-3-37,-3 5-33,1-5-69,4 4-122,-1 0-71,0-2-76,5-1-4,0-4-39,4-4-97,0-2-102,2-1-85,0-3 77,0-2 381</inkml:trace>
  <inkml:trace contextRef="#ctx0" brushRef="#br0" timeOffset="180453.2531">2486 13266 3413,'18'-12'148,"-13"13"47,-2-1-30,0 0 24,1 9 37,-2-4-9,0 1 22,-2 2-22,0 1-5,0 1-92,0 2-37,0 15-42,-9-2-20,4 3-7,-4 2-17,5-1 38,-4 1-48,4-2 37,-3 0 15,1-4-13,1 0-13,1-7-13,0-3 40,2-4-13,0-2-24,2-1 2,-4-1 1,2-2 14,2 0 10,0-1-22,0 0 30,0-1-19,0 0 7,0-2-26,0 0 17,0 0-9,0-9-21,8 2-50,1-13 21,1-1 1,1-1 34,3 0 10,0-1-38,1 0 17,2-2 13,0 1 19,1 3-27,-2 0 6,2 3 4,0 1 1,-2-1 5,1 5-15,-2-3 33,-3 7-31,-1-1 12,-3 4 9,-2 0 4,0 1-14,-1 2 33,-1 0 0,0 0-34,0 0 37,-1 0-52,1 3 75,-2-2 6,2 2 18,-2 0-45,2 0-27,-2 8 14,2-3 7,-2 2-56,2 0 38,-2 1-11,5 15-18,-5-3 30,2-4-18,-1 0-12,1-3 20,-4 2-7,2-4-26,-2 0-6,4-2 20,-2-1-38,0-1 16,-2 1 0,2-2-9,0 1-8,0-2 16,0 0 18,2-2 9,0 0-93,2-1 135,-1-2-33,3 2-4,0-2-8,1 0-4,16 0 12,-5-11-12,0 2 22,-2 5-17,0-1 6,-5 2-32,0 1 53,-3 2-12,2 0 32,-3 0 2,1 0-19,0 0 4,-3 0-12,15 18 15,-5-12-20,0 7 17,-2-4-28,-5-1-112,0 2 83,0-2-87,-3 0-125,-1 0-101,-1-2-75,1-1-104,-2 0-126,2 1-164,-2-2-204,0-1 660</inkml:trace>
  <inkml:trace contextRef="#ctx0" brushRef="#br0" timeOffset="180639.4133">2806 12946 4912,'-50'-20'93,"8"18"-47,5 2-26,3-3-23,2 0 15,10 3-40,4-2-80,4 2-96,3 0-97,4-3-121,1 3-107,2-4-239,0 2-375,4-1 748</inkml:trace>
  <inkml:trace contextRef="#ctx0" brushRef="#br0" timeOffset="183888.6502">4236 12901 589,'-6'8'24,"4"-8"5,2 0 59,-4 0 70,4 0 12,0 0-5,0 0 28,0-10-25,8 8 9,-6-4-11,2 1-23,2 0-14,12-8-8,-6 3-3,5-1-26,-3 3 8,-2 1 3,-1 2-104,-1-1 114,1 3-39,-3 0 16,2 0-35,-2 3 13,1-3-31,0 3-8,1 0-11,0-2-3,-2 2-17,1 0 18,1 0 5,-3 9-21,1-4 10,8 10-18,-3 1 21,-1 2-47,-4 4-7,-5-3-53,1 8-23,-4-5-2,0 8-24,-9-1 118,1 4-139,-2 0 36,-3 2 37,-3-2 15,3 2 45,-7-1 29,1-4 4,-3 1 13,-2-5 63,-2-1-13,0-2 28,1-1-19,-1-2 16,2-4-15,-4-2-37,8 0 21,-6-1-22,6-4 21,-1 0-9,5-3 6,2 1-14,3-5 16,1-1-11,3-1-3,1 0 12,0 0-1,2 0 10,2 0 1,2-10 11,-2 8-7,2-2 19,0 1-4,10-1 8,-4 1-19,2-3-10,14-3-21,0 0-1,3 1 10,-2-1-19,4 2 1,-5 1-50,8 3 55,-5-1-19,2 1 4,0 1-25,0 2 5,2 0-12,-1-4-22,-4 4-5,6 0-12,0 0-13,-2-3-13,3 3-20,-3-2-17,0-1-65,1 3-12,-3-6-71,0 2-5,0 0-119,-8 1-64,0-2-121,-5 1 35,-2 0 294</inkml:trace>
  <inkml:trace contextRef="#ctx0" brushRef="#br0" timeOffset="184451.0328">4900 13015 1400,'20'-18'205,"-8"-1"19,0 2 32,4 1-1,2 4 30,2 1 29,2 1-50,-3 6 13,1 2-82,-6 1-30,2 1-22,9 0-290,0 11 362,-4-1-94,-1 3-40,-3 1-24,0 2-12,-3 3-9,-6 1-18,-2-1-2,-6 0-19,1 9-5,-1 0 18,-11 1-8,1 0 2,-3-2-2,-1 0 9,-1-5-15,-5 1 2,1-4 1,1-2-3,2-3 2,2-4-13,-7-2-3,8 0-24,1-4-16,0-3-11,-1 2 4,5-3-4,0 0 4,2 0 49,-1 0-12,3 0-32,-1 0 26,0-10 0,2 5 27,1 0-23,2-1 2,0-1-23,0-2 22,0 1 18,19-12-21,-6 0 12,3 0 34,3 2-18,2-2-11,2 2 7,-2-2 15,4 2 10,-1-2-19,2 2 18,-2 1-15,3-1 23,-2 1-22,0-1 9,-3 4 11,2-2-24,-5 0 18,2 0 18,-7 2 7,-1-3 9,-3 6 9,-2 0 18,-4 4-2,0 0-1,-2 0-23,0 1-6,-2 2-9,0-1 2,0 2-2,0 1 9,0 2 34,0 0 2,-8 0 32,2 0-2,2 0 38,-2 11-88,-1-5 127,-6 10-53,6-2 40,-1 0-51,-1 7-32,0 0-43,2 2 0,4-2-5,0 5-22,0 1-11,3 0-2,0 1-42,0 0-17,8 0-12,-4-3 31,6-1-75,1-1-7,2-2-10,1-3-36,5-4-55,1-1-34,4-4-57,-1-1-89,-4-3-91,6 2-100,-1-6-120,2-1-117,0 0 89,2-11 549</inkml:trace>
  <inkml:trace contextRef="#ctx0" brushRef="#br0" timeOffset="185013.4029">5740 12424 1906,'-4'-19'137,"4"13"39,9 1 19,-2 0 60,12-7 24,-5 3-19,-4 1-13,2 3-63,-2 2-62,0 0-47,-1-1-48,0 4 17,-2-1-25,0 1-7,1 0 1,0 0-7,-2 8 8,0-5-1,-2 2-23,1 1 2,-3 1 4,-1 0-15,-1 2 0,0 1-14,0 0-14,-11 15-10,2-1-12,-3 2-22,1-2 39,-3-1 15,1-3 36,-3 3 7,1-4-10,2-1 29,-1-3-39,5-5 3,1-1 16,3-2 21,-1-2-13,3-1 10,1 0-18,-2 0-3,3-2 39,1 1 10,-2-1-22,2-1 16,0 2-19,0-3 0,0 3 11,0-3-26,0 0-15,5 0-18,2 2 20,0-2-92,2 0 134,1 0-60,2 0-50,14 0-46,2 0-23,-4 0-51,3-8-46,3 8-2,-5-5 155,2 2-398,1-1-17,-1 0-95,-8 1 86,10-1 350</inkml:trace>
  <inkml:trace contextRef="#ctx0" brushRef="#br0" timeOffset="185903.8046">6621 12665 2467,'7'0'128,"-1"-6"30,0 3-18,0 0 57,0 0-11,-3 3 34,1-4-39,-1 4-21,1-3-32,-2 3-18,1 0 5,-1 0 17,0 0-5,-2 0 13,3 0 11,-1 10-2,0-4-11,2 2-25,-2 2-20,0-2-40,2 19-36,0-1 42,-2 3-30,1-2-38,-3 4-63,3-2 107,-3 2-61,0-1-51,0 2-25,0-4-37,-10 4-44,4-1-43,-2-1-44,-1-2-66,0 1-97,0-2-52,0-1-170,-6-4-129,4 1 55,-4-3 504</inkml:trace>
  <inkml:trace contextRef="#ctx0" brushRef="#br0" timeOffset="186138.1389">6290 13138 2904,'-8'-24'252,"8"17"-5,0 1-3,0-1-15,0 1-37,10-1-23,4-10-7,-2 5-30,6-1-16,0-2-45,6 1-45,1 3-13,1-4 6,4 3-19,2-1-43,1 3 24,4-2-21,-1-2-29,5 4-20,-6 0-39,6-3-50,-5 5-29,0-1-4,1 3-52,-4-2-39,0 2-37,-3-1-82,1 0-75,-6-3-121,2 3 79,-7 3 334</inkml:trace>
  <inkml:trace contextRef="#ctx0" brushRef="#br0" timeOffset="186626.9188">7746 12459 2783,'46'-14'88,"-20"12"70,-8 0-59,-4 2 178,-3-2-148,-4 2-14,0-4-41,-3 4-7,-4-2-27,0 2-23,0 0-42,0 0 143,-10 0-126,2 0 17,-1 0-7,-2 0 2,0 0-12,-17 10 20,-1-9-26,2 4-39,3 0 86,-3 0-39,7-2 32,4 0 1,2 1-10,2-2 31,1 1-20,3-1-21,1 0 24,1 1-16,-2-1-1,3 1 4,-1 1 17,2-2 3,-1 3 18,2-2-8,-1 2 26,1 0-7,-1 1 7,0 0 4,0 0-2,1 1-9,0-2 27,1 2-50,2 0-42,-3 1 73,3-1-4,0 0 21,0 0-42,0 1 42,0 1-26,0 0 4,8 0-29,3 11 10,1-2-15,4 4 12,0-5-21,0 2-20,4-3 37,0 2-22,0-4 6,0 5-14,-2-5-14,1 2 7,-4 0-8,-2 1 1,-4-4 4,0-3-23,-5 1 20,0 0-4,-6 1-35,2-4-15,-9 14-17,1-6-22,-6 0 29,1-5-25,-6 3-33,-1-4-24,-3-2-31,5-2 98,-7 1-323,8-4-18,2-1-52,0-2-140,4 0-174,1 0-47,0 0 513</inkml:trace>
  <inkml:trace contextRef="#ctx0" brushRef="#br0" timeOffset="187204.9054">8239 12581 2570,'22'0'127,"-14"0"24,0-5 85,0 5 13,0 0 23,-1 0-28,1 0-32,1 0-12,0 8-20,14 2 14,-6 1-9,2 2-29,-6 2-14,-2-2-18,2 6-12,-5-4-56,-1 8-28,-2-5 6,-4-2-33,-1 0-4,0 9-12,-10 2 21,1-4-67,-3-1 28,-2-1-1,-1 0 4,-1-4-2,-2-1 16,4-7-46,-6 4 14,6-6-143,0-3-9,5 1-7,-2-2 13,2-1-21,1 0 31,3-2-32,1 0 27,-1 0 21,2 0 7,1 0-20,2-11 3,-2 7 5,2-4 26,0-1 34,19-10 43,-7-1 48,0-5 15,7 4 20,-2-5 26,4 1 31,1 0-1,2 1 32,0 2 31,1-1-9,-4 3-18,4 0 4,-3 2 36,-2-1-32,1 3-23,-3 0 52,-1 3 20,-4 3 3,-2 1 14,-1 2-8,-1 1 11,-5 2-24,2-1 15,-2 3-46,1-1 14,-2 1 23,0 2-1,-1 0-5,0 0-22,-2 0 23,0 0 55,0 9-94,0-1-23,0 1-15,0 2 6,0 13-24,-11 0-2,9-2-31,-2-4 1,1 7-33,1-2-12,2-4 36,0-2-51,0-2-20,0-2-36,0-2-19,9-1-32,2 10-40,-3-3-46,5 0-74,-3-6-1,0-7-150,2 3-52,2-3-29,-3-1-99,16-1-110,-8 0-108,-2-2 103,8 0 537</inkml:trace>
  <inkml:trace contextRef="#ctx0" brushRef="#br0" timeOffset="187876.6498">9400 12377 2416,'38'-28'124,"-22"12"31,-5 7-6,-1 0 59,-1 0 0,-1 4 20,-1-1-17,-1 2 19,-1 0-45,-1 1-25,0 1 0,0 2-6,1-5 17,-1 5 25,0 0-37,-2 0 31,4 0-4,-3 8-80,1-3 14,-2 3-33,1 0 60,0 2-133,0 17 22,-3-4-4,3 4 4,-3 1-18,2 0-36,-2 3 33,0-3-25,-11 1-1,7 1 9,2 0-278,-5-2 305,2-1-60,1 1-56,0 0-69,-1-4-47,1-4-14,0-3-94,1-4-44,1-1-68,2-1-59,-4-1-156,4-5-149,-3 2-53,1-3 537</inkml:trace>
  <inkml:trace contextRef="#ctx0" brushRef="#br0" timeOffset="188079.7022">9226 12635 2827,'-18'0'99,"18"0"-19,0-5-20,0 5 101,0-3-57,13-1 35,-5 0-49,15-4-35,2-2-65,3 3 35,4-2-29,-3 3-55,8-2-81,-3 1-111,6-1-96,-4 2-139,-3-3-153,4 2-44,-2-1 427</inkml:trace>
  <inkml:trace contextRef="#ctx0" brushRef="#br0" timeOffset="188282.7814">10157 12246 2828,'31'-20'132,"-23"21"-15,-3-1 25,3 0 13,-2 12 40,10 5-4,-9-1-32,3 5-9,-2 3-41,0 0-45,-6 3-5,4 2-40,-5 4-16,-1-2-52,0 6-69,0-2-186,0 4-39,0-2-29,0-2-103,1-1-245,-1-1-82,0-2 517</inkml:trace>
  <inkml:trace contextRef="#ctx0" brushRef="#br0" timeOffset="189842.8412">4057 13642 937,'-6'5'11,"4"-2"18,0 0 26,2 0-17,0 0 38,-4 1 8,4-1 26,0-1 28,0 1 12,0-1-39,0 1 42,10 1-49,-6 1 18,0-1-20,2 0-18,1-1 8,2 0-15,-1 0-19,19 2 18,-2-1-1,2-1 9,3 1-8,-2-3 2,3-1 18,1 0 19,1 0-10,2 0 1,1 0-13,2-9-20,5 5-2,-2 2-33,7-4-2,-1 5-28,-1-5 57,0 5-83,0-5 46,1-1-14,1 3 3,1-2 18,-1 2 6,-1-3-1,3 2 21,-4-2 10,0 1-29,3-3-4,-1 4-36,2-2 29,-2-2-12,0 1-23,1-1 28,-1 3-28,1-1 18,-3 0-27,3 1 31,-1-2-29,-2 0 35,-1 2-35,1-1 12,2 1-18,-2 2 16,1-1-3,-2-1-8,3 2-1,-1 1 3,0-1 19,-1-1 2,2 0-22,-2 2 12,0-3-7,6 3-71,-8-2 119,3 5-11,-1-6-22,-2 4-18,-1-3 28,-2 1-10,-3-2 9,2 2-9,-5-1 12,3 1-10,-1 2-6,-1-4 1,1 3-6,1-2 20,-1 4 3,2-5-8,-5 5 6,5-3-4,-1 1 2,-3-3-3,4 1 6,-3 1 2,2 0-25,-4-2 20,4 0 1,-1 1-20,0 0 10,0 1-9,0-1 7,-2 2-4,0-3-36,0 2 50,-2-2-16,2 2-25,-1-1 29,0 1-27,-3 0 17,2-1 13,-1 2-18,2-1 4,-3 1 9,3-1-5,-4 1-23,7 1 12,-4 2 9,2-4 2,0 4-3,-4-5 5,3 5-3,-1-3 21,0 1-30,1 2 12,3-4 10,-5 2-19,4 2 7,-1-2-6,1 2-10,-2 0 25,-1-4-17,2 4 1,0 0 18,-2 0-5,-3 0-30,3-2 20,-1 2-12,1 0 9,-3-3-10,6 3 9,-7-3 5,5 3 9,-5-3-13,2-1-9,-2 4 8,2-5 25,-4 2-15,3-1 3,1 2-2,-1-1 12,1-1-16,1-1-6,1 3-10,-1-1 9,-1-1-2,0 1 16,1-1 4,-2 4-65,4-5 15,-3 3 20,1-2 4,-1 2 9,0-1 7,-2 0 17,2 0-21,-1 0 12,-1 3-17,1-5 5,-3 3 16,2-1-19,-7 1 1,5-2 7,-6 2-3,6-1-2,-6 3-5,-2-5 12,6 1-11,1 1 25,-5 0-18,-3 3-6,8-4 14,-4 4 0,-2-3 11,-3 3-39,-2 0 28,-1-2 10,-2 2-4,1 0 10,13-3-34,-7 3 13,-2 0 13,-5-3-7,1 3-11,-1 0 9,-2 0-23,0 0 36,-4 0-19,2 0-6,-2 0-7,-1 0 11,0 0-26,-1 0-89,0 0 39,-1 0-58,0 0-49,0 0-44,-1 0-113,0 0-107,-2 0-154,0 0-117,0 0 413</inkml:trace>
  <inkml:trace contextRef="#ctx0" brushRef="#br0" timeOffset="191326.8676">5950 13916 2022,'10'-9'65,"0"7"12,-3 2 5,-1-3 2,1 0 12,-1 1 19,0-1 10,-4 0 11,4 3-8,-4-3-17,0 3-1,0-4-9,0 2 47,-2 2 0,0-3 10,0 1-29,2 2 3,-2-3-36,0 3-28,0-3 3,0 3-56,0 0 6,0-4 6,0 4-16,2 0-12,-2-2 44,0 2 1,0 0-11,3 0 13,-3 0-20,3-3-6,0 3 81,-1 0-131,1 0 2,0 0 7,0 0 17,5 0-5,0 0 18,-2 0 19,-1-3-44,-1 3 11,3 0 13,-1 0-21,1 0 27,-1 0-7,-3-3 13,1 3 7,0 0 67,-1 0 6,1 0-6,-1-3-20,-1 3-10,-2 0-2,3-3-4,-3 3-19,0 0-16,0 0 2,0 0-13,0 0 1,-8-3 27,3 3-13,-3 0 26,1 0-9,-1 10-22,-14 0 15,-3 4 16,5-1 13,-4 5-3,4 2-7,-2 3-15,0-1 9,0 5-4,0 1-40,3 7-17,1-2 13,2 5 2,4-4-16,0 3 20,3 1-4,2-2-2,4-3-31,3-1 55,0-4-24,10-1-31,-1-2 35,3-6 7,2 0-10,3-4-15,2-5 20,2-1-15,-1-6-13,9-1 44,1-2-52,-1 0-17,4-14 23,2 1-6,-3 4-19,3-4 23,-5 0-8,3-2-24,-2 1 41,-2-1 38,-2 3 8,-7-1-18,3 1 10,-9 5 38,-1 0 4,-4 4 34,-1-2-52,-2 3-17,-2-1 18,0 3-7,-2 0 17,0 0 28,0 0-7,-2 0-3,3 0-1,-3 0-20,4 0 12,-2 10 21,3-7-14,-1 2-17,2-1-8,0 0 32,1-1-17,2 1-29,1-1-4,13 2-12,-1-5-59,-2 0 57,5 0 38,-3 0-82,7 0 1,-4-12-11,3 5 2,-4 0 11,2-3-8,-5 2 19,2-3 17,-10 4-6,5-6-9,-7 4 19,0-2-1,-5 3 11,-2-2 7,-1 3 4,-1 0-11,-2 1 28,0-1-39,0 0-8,-11 1 34,4-1-56,-12-1 14,-3-1-25,-4-1 10,-1 7-51,-3-2 0,2 5-53,-3 0-90,-1 0 75,2 12-59,6-12-60,-3 7-121,7-4-20,-4 4-33,9-2-20,4 2 14,3-1-55,2 1-113,4-3-71,2 1 3,0-1 141,0-2 362</inkml:trace>
  <inkml:trace contextRef="#ctx0" brushRef="#br0" timeOffset="191623.671">7041 14098 3913,'34'-14'126,"-19"7"-13,-3 0 11,-3 2 22,-1 0 54,-2 1 21,-1-1-40,-1 1 10,-2 0 2,1-1-59,-1 1-34,-2 0 0,0 0-36,0 0-12,0 2 4,0-2 19,0 1-10,0-1-23,-9 1-21,6-1 0,-1 2-35,1-2 27,1 2-33,2 2 10,-5 0 12,3-3 29,2 3-49,-3 0 16,3 0 11,-2 11-5,2-3 2,0 1 0,0 1-10,6 15 19,1 3 13,-1-2-34,0 4 20,-1-2-41,1 1 0,-4-2 0,-2-5-47,0-3 24,0-1-32,-11 5-20,3 1-12,-5-2-41,1-2-50,-3-3-55,-3-5-81,-1 2-84,8-7-150,0-1-233,2-3-229,2-2 566</inkml:trace>
  <inkml:trace contextRef="#ctx0" brushRef="#br0" timeOffset="192264.1459">7653 13918 3955,'44'-17'203,"-15"16"43,-3 1 48,4 0 10,-6 12-21,0-6-24,-4 4-29,1-2-14,-5 7-25,-4-5-58,-4 2-40,-1-1-120,-5 1 94,1 2-3,-3-2-43,0-1-17,0 18 2,-18-8-7,7 5-16,0-5-2,-4-1-17,1-4 25,2-5-29,2 0 4,0-2 5,1-4-62,3-1 33,-1 0-37,3 0-39,0-2 8,0-2-10,2 0-8,2 0-61,-3 0 87,3 0-11,0-10-15,0 4 3,7 0 74,4-13 15,2 2 0,1-3 37,2 0 93,2-1-119,1-1 52,-1 1-15,3-3 33,-1 2 44,0-2 1,1 1 18,-1 0 2,-2 5 11,1-3 15,0 4 8,-2 0-12,-6 2 10,4 1-12,-3 1 41,0 3-26,-6 2 17,0 2-5,0 1-39,-2 0 20,2 2 7,-2 0 24,-2 3-8,0 0 36,-2 0 4,2 0 43,-2 0-76,0 9-25,0 0-12,2 0-14,-2 3-45,0 1 27,0 15-62,0 0 12,0 4-20,-8-3-5,8 1-67,0-10-57,0 7-24,12-5-47,-9-3-26,7 1-70,-1-1-32,7-7-120,-5-3-67,3-5-69,0 1-106,-4-4-111,4 1-219,-1-2-175,15-10 765</inkml:trace>
  <inkml:trace contextRef="#ctx0" brushRef="#br0" timeOffset="193842.4998">978 14735 1946,'-16'0'251,"16"0"5,-9-16 30,9 16-39,0-7 7,0 7 1,0 0 3,0-7-35,23 7-8,-23 0-10,8 0-49,0 0-84,-8 33-33,0-9-10,0 4-24,-26 35-2,-4-9-25,3-5-33,-8-12-43,14-14-98,9-13-90,4-3-72,1 0-19,7-7 48,0 0 3,0-38 26,56-15 16,-6 0 105,2-2 62,0 0 69,0 8 111,-4 1-15,-7 12 81,-15 11 29,-8 12 41,-3-10 35,-7 6 44,0 15-38,-8-10 4,0 10-8,5-5-81,-3 1-28,0 2 1,-2 0-27,0 2-14,0 0 14,0 0-41,0 0 67,-7 0-9,-1 10 38,-7 15 40,-7 9-15,7 7-37,7-9-82,8-5-24,0 0-56,0-1-95,0 1-155,35 12-204,-10-25-180,-17-5 7,-1-9-87,1 2-144,2-3 128,3 1 545</inkml:trace>
  <inkml:trace contextRef="#ctx0" brushRef="#br0" timeOffset="194154.9299">1807 14613 3670,'-20'6'117,"16"-1"-62,0-3 20,2 1-31,1-1 159,1-2-17,0 3 0,0-3-6,0 3-56,9-3-59,-3 3-29,2-3-28,0 2-98,1-2 82,0 2-23,3-2-31,0 0-53,0 0-46,14 0-44,2 0-42,-6 0-11,3-9-62,3 5-14,-8 2-41,8-3-91,-12 2-103,8-4-21,-8 0 83,-1 2 354</inkml:trace>
  <inkml:trace contextRef="#ctx0" brushRef="#br0" timeOffset="194420.4868">2130 14420 2464,'0'-20'180,"10"14"-6,-5 2 40,15-5-23,-5 1 25,8 1 10,-5 3-40,-2 1-19,0 2-26,-2 1-20,0 0-47,-1 0 13,-4 0 7,13 16 20,-1-6 13,-9 0 1,-1 1-44,-6 1-59,1 0 58,-4-1-58,-2-1-6,0 4 10,0-3-34,0 17 5,-13-5-9,4-2-3,3-3-4,0-5 35,-4 8-177,3-6-52,-1-3-79,2-1-77,-2-1-85,4-3-110,-2 4-133,1-6-156,-9 14 131,5-10 507</inkml:trace>
  <inkml:trace contextRef="#ctx0" brushRef="#br0" timeOffset="194873.513">2866 14272 3057,'19'26'165,"-17"-20"-122,-2 5 65,0 0 33,0 0 0,0 0 47,2 0-34,2 17-16,2-4-39,0-1-2,3-2-32,1 0-16,1-8 16,-3 0 8,2-5 17,0 0-42,-1-4 23,2 1-32,-1-4-26,0 0 13,2-1-9,14 0-26,1-16 22,-1 2-10,-4 3 2,2-3 14,-6-1-13,2-2 17,-7 4 19,1-5 9,-4 3 2,-6 1-4,1-1-21,-5 2 43,2 3 12,-2-2-1,0 2-18,0 1-49,0-1-11,-17-12-49,9 7-58,-3 4-12,3 4-36,-4 0-35,-4-5-58,-2 5-43,2 5-67,1 2-72,2 0-162,-1 0-263,-11 0-72,6 10 619</inkml:trace>
  <inkml:trace contextRef="#ctx0" brushRef="#br0" timeOffset="196560.6212">11634 12794 3077,'-24'0'95,"17"6"50,-1-3 48,3 0 34,-2-1-16,1-2-8,1 3-48,1-3 6,0 4-43,1-3 8,0-1 17,3 0-17,0 0-17,0 0 16,0 0-12,0 0-30,14 0-38,-6 0 15,2 0-47,1 0 7,19 0-37,0 0-15,3 0 3,-2-10-6,5 7-43,0 1-38,0-4-19,1 5-50,3-3-15,-3 1-44,3-2 1,1 2-60,1-3-32,-1 2-34,2-2-30,0 0 28,-6 2-220,4 1-37,-7-1 174,0-1 258</inkml:trace>
  <inkml:trace contextRef="#ctx0" brushRef="#br0" timeOffset="196966.8105">11722 13038 2916,'-25'16'102,"13"-6"-5,3-2 86,4-2 23,2 0 21,1-1-13,2-1-50,0-3-38,0 2-26,9-1-37,-3 0-99,3-2 109,2 0-37,1 2-11,20-2-22,-1 0-15,4 0-18,0 0-46,1 0-35,0 0-38,4-10-23,-3 9-55,0-2-71,3-2-53,1 2-72,1-3-134,-2 3-151,0-4 95,-2 4 420</inkml:trace>
  <inkml:trace contextRef="#ctx0" brushRef="#br0" timeOffset="212275.6706">13219 12657 1007,'0'0'73,"0"0"38,0 5 35,-5-5 41,5 0 30,-3 0-14,1 0-35,2 2-40,-3-2-27,3 0 0,-3 0-44,3 0-46,-3 0 72,3 0-34,-3 2-12,3-2-5,-3 0-13,3 0 25,0 0 4,-3 0-4,3 0 46,0 0-86,0 0 5,0 2-14,0-2 22,0 0 2,0 0-7,0 0 38,0 0 16,0 0-17,9 2 9,-1-2 5,-1 0 32,3 0-7,1 0-1,19 0-23,-7 0 28,8 0-2,2 0-1,1 0 2,1-8-8,2 3-22,7 1 3,-2 0 15,7-1 7,1 0-29,-3 0 25,1 1 16,4-1-18,2-1 6,6-1 21,1 0-13,3-1-34,1 1-6,3-1 3,2 0 52,2 0-85,2-1 5,4 1 2,0 0-2,1 2-44,2-2 44,1 1-42,5-1 27,-2 1-34,2 0 24,0 2-12,0 0 10,0 0-34,-1-1-4,2 0 21,0 2 1,-3 0 37,-1-1-15,1-1-14,-1 1 10,-1 1-9,-3 0-18,0-1 25,-1 0-14,-1-1 16,-2 2 1,-1-1-16,-3 0 3,0-2 0,-3 4 14,-1-6-13,-1 4-23,1-2 28,-4 3 1,1-3-29,-3 1 45,-2 1-25,-1 1 9,-2-1-67,0 0 18,-2 3 25,-1-1 26,-4 1-8,0-2 7,-2 4 10,5-4-25,-5 2 24,-1 2-4,-4 0-26,-2-3 31,-5 3-12,0-4 4,-7 4-1,0 0 57,-7 0-113,-3 0 24,-4 0-21,-3 0-8,-1 0-41,-2-2-9,-3 2-43,1 0 6,-1 0-60,0 0-11,1-3-38,-3 3-90,1 0-18,-1 0-137,-1 0-132,0 0-49,-1 0 390</inkml:trace>
  <inkml:trace contextRef="#ctx0" brushRef="#br0" timeOffset="269809.3914">13608 12042 2356,'-5'-13'160,"-3"12"-20,-1 0 58,2 1 2,-4 0-13,0 0 37,-13 0-41,5 7 22,-3 3-32,-2 0-6,4 0-33,1 4 6,1 4-13,3-1-9,3 2 11,-2 0-17,6 3 34,-1 3-22,2-3-19,2 3-19,3-8-12,1 2-17,1-3-9,0-4-24,12 9 2,-2-2 3,0-1-14,5-4-21,-2-4 50,10-1-9,-7-2 0,3-3-41,-3-1 16,13-3 8,-1 0-9,-1-13 2,-1 3 5,4-3-25,1-3 19,-2-1-22,1-3-5,-2-4 19,2 1-11,-6-1-16,0-4-71,-4 3 119,0-3-16,-4 5-3,-2-3-19,-6 1-9,-2 0 5,-3 5 0,-3 1-24,0 5 5,-8-9-12,2 7-28,-7 0 22,-2 2 78,-4 3-125,3 4-2,-1 3 6,-10-1-5,0 4 2,5 1-30,-7 0 17,-3 8-27,2-4-80,-2 1 24,5 5-52,-1-2 1,5-1-100,2 2-111,5-2-139,2-3-52,5 1 80,3-2 331</inkml:trace>
  <inkml:trace contextRef="#ctx0" brushRef="#br0" timeOffset="270278.0134">14549 11813 2243,'21'-14'261,"-13"3"70,0 2 9,-4 3-32,-1-1-27,1 3-17,-2-1-47,1 3-59,-1-1-22,0 1-8,0 2 41,-2-2-5,2 2 32,-2 0-24,2 0-18,-2 0-17,0 9-25,0-5 4,0 5-11,0 1-26,0 2-22,0 16-2,0 0-41,0 6-7,-9-2-20,6 3 3,3 1 5,-3 4-78,3-1-12,-5 2-46,2-4-20,1 3-37,2-4 2,-5-1-16,5-4-2,0-3-10,0-5-26,0-6-49,0-4-25,0 0-56,0-2-72,0-3-166,0-2-242,0-1 159,0-1 509</inkml:trace>
  <inkml:trace contextRef="#ctx0" brushRef="#br0" timeOffset="270481.0876">14323 12134 2716,'0'-7'202,"-8"4"53,7 0 74,1 1-64,0-1 1,0-1-36,9 0-30,11-6-64,2-1-4,5 1-66,3 1-26,2-4-13,7 4-24,0-4-55,1 3 9,2-2-72,2 2-64,-2-1-51,4 2-59,-2-1-80,-3 0-78,3 1-132,0-2-183,-3 4-8,-1-4 512</inkml:trace>
  <inkml:trace contextRef="#ctx0" brushRef="#br0" timeOffset="272246.2972">15338 11844 1774,'19'-13'106,"-17"7"27,-1 2 34,-1 1 4,0-1 45,0 2-67,0 0 73,0 2-94,0 0 59,-8 0-16,2 0-5,1 8-29,-2-2-8,-6 12-8,-1 1 7,3 2-20,0 3-18,0 2 12,2 1-24,4 1-2,2 3-24,2-8 24,1 5 15,0-7-35,16 3 9,-6 1 58,3-4 62,1-3 22,5-6-33,0 0-33,3-4-17,-1-5-28,0-3-32,6 0 2,1-9-37,3 0-11,1-3 5,1-3-25,-2-1 11,-1-6 2,0 2-22,-1-3 2,-3 1 18,-1-4-12,-4 2-5,-2-2 24,-3 3-11,-4-3-19,-3 3 10,-5-2-18,-3 6 14,-1 1-42,0-3-32,-18 1 13,9 2-25,-5 2-20,-1 1-24,-7 4-45,8 3-23,-11 3-7,5 1-58,1 2-35,-7-2-109,-1 2 37,5 2-107,3 0-183,-5 0-152,5 8 25,-4-2 587</inkml:trace>
  <inkml:trace contextRef="#ctx0" brushRef="#br0" timeOffset="272964.8994">16510 11700 1755,'15'-19'102,"-15"17"110,1 1 48,-1 1 28,0-3-37,0 3-35,0-2-31,0 2 12,0 0-65,0-3 21,0 3-33,0 0 0,0 0-3,0 0 16,0 0 24,0 0-2,0 0 3,0 0 2,0 8-30,0-5-55,0 1 37,0 6-19,0-2-17,2 3-1,-2 0-41,7 17-30,-2 0 11,0-4-21,-2 4 0,5-2 3,-4 1-32,2-3-53,-3 2 0,2 1-56,-1 1-116,-2-7 66,-1 7-44,1-5-106,-2-5-49,0 2-58,0-4-103,0-3-96,0-1-110,0 16 442</inkml:trace>
  <inkml:trace contextRef="#ctx0" brushRef="#br0" timeOffset="273214.8245">16207 12104 2637,'0'0'278,"0"-9"-22,0 3 20,9 0-38,-4-1-18,17-7-36,-6 1-15,4-1-27,0 3 6,2-3-37,3 1-9,0-1-37,3 2-26,0 0-3,3-1-38,-1 2 1,3 0-23,-2 0-55,3 0-21,1 2-51,-2 0-89,5 0-17,-5-1-42,1 3-56,0-1-17,2-1-28,-3 3-119,0-4-173,-1 1 130,0-1 350</inkml:trace>
  <inkml:trace contextRef="#ctx0" brushRef="#br0" timeOffset="273745.9576">17586 11381 2438,'0'-13'72,"0"11"68,0 0 95,0 2-4,0-2 2,5 2-32,-3 0-44,1 8-49,0-1-30,-1 1-15,4 17-9,2 1-47,-3 9-3,2 0 8,-6 6-50,3 2-21,-4 6-64,0-1-59,0 5-71,-7-6-81,1 3-182,1 2-188,1-1-29,-1 3 460</inkml:trace>
  <inkml:trace contextRef="#ctx0" brushRef="#br0" timeOffset="279416.4907">15392 12973 1119,'12'0'198,"-12"0"2,0 0 64,0 0-17,0 0 3,0 0 50,0 0-46,0 0-90,0 0 99,0 0-28,0 0-20,0-6-23,0 6-6,0-2-20,0 2-9,0-3-28,0 3 13,0 0-58,2-3 15,-2 3-2,0 0-8,2-3-15,-2 3 14,2 0 23,-2 0-22,0 0 22,2 0 15,1 11-33,-3-2-26,2 1-3,-2 2-42,2 17 12,-2 6-10,0-1-29,0 5 16,0 2-39,-8 1 31,3 1-99,5 5 65,-4 3-75,2 1-125,-1-5-19,3 5-96,-5-1-92,5-2-69,0 0-146,0-4-9,0-6-477,0 2 770</inkml:trace>
  <inkml:trace contextRef="#ctx0" brushRef="#br0" timeOffset="286789.769">18951 12046 2964,'0'0'101,"0"0"-7,0-5 7,6 5 50,-1-5 25,-1 2-4,3-1-19,-1 3-29,3-3 58,0 1-178,15-4 31,-2 2-14,1-3-30,4 2 7,-1 1-19,3-2-26,-2 4-74,5-2-40,-3 4-67,2-4-70,-3 4-106,1 1-114,-1-3-126,-6 3-51,9-3 412</inkml:trace>
  <inkml:trace contextRef="#ctx0" brushRef="#br0" timeOffset="287024.1284">18972 12251 2829,'-5'9'51,"1"-6"1,2 2 38,2-1 32,0 0 0,0-2-44,7 2-36,-3-1-18,3-2-18,3 1-3,2-2 1,1 0-55,21 2-52,0-2-56,1 0-71,1 0-134,1-10-103,-2 4-185,1 0 73,0-3 374</inkml:trace>
  <inkml:trace contextRef="#ctx0" brushRef="#br0" timeOffset="287336.5116">20717 11286 2478,'26'-10'72,"-14"4"18,-2 0 29,-3 4 75,0 0-20,-2 2-30,0 0-32,-1 0-50,-2 0-10,1 8-33,-1-1-20,-2-1 21,2 2-34,-2 2-16,0 1-76,0 18-57,0-6-120,0 4-127,0 2-248,-8 1-46,5-5 412</inkml:trace>
  <inkml:trace contextRef="#ctx0" brushRef="#br0" timeOffset="287555.2064">20155 11932 2333,'0'6'28,"6"-4"56,3 0 55,22-2 35,-2 4-30,7-3-2,4-1-47,0 0-54,4 0-21,4-8 10,2 3-32,2 3-49,-5-3 79,1 1-51,6-1-2,-4 0-48,3-1-57,0-2-116,-2 2-78,2 0-143,-3 0-153,-1-2 98,-3 4 328</inkml:trace>
  <inkml:trace contextRef="#ctx0" brushRef="#br0" timeOffset="287789.5245">20747 12403 1982,'-27'43'-22,"13"-4"-66,1-1-83,-1-2-139,1 1 4,-2-1 102,-2-3 58,2 5 11,-1-2-39,2-5 67</inkml:trace>
  <inkml:trace contextRef="#ctx0" brushRef="#br0" timeOffset="288508.1118">21983 11519 2719,'0'-6'89,"0"6"-47,0-2 42,0 2 42,0-3 34,0 3 4,0-3 9,0 3-73,6 0 13,0-4-19,1 1-47,2 3 10,15-8-45,-6 5-6,1 0-10,10-2-45,-7 4-39,10-5-81,-7 3-59,11 1-71,-6 2-61,-2-4-146,1 4-109,0-3-34,1 0 394</inkml:trace>
  <inkml:trace contextRef="#ctx0" brushRef="#br0" timeOffset="288773.6691">22004 11760 2414,'-30'15'40,"22"-3"31,2-3 58,5-2 19,1 1-16,0-3-9,0 1-25,13-2-25,-6-1-47,16 4 10,1-3-7,0 0-62,6-1 37,-3 0-6,3-2-49,1-1-18,0 0-56,3 0-18,0 0-76,1 0-129,-2 0-7,0 0-51,0 0-102,-2-10 84,1 5 264</inkml:trace>
  <inkml:trace contextRef="#ctx0" brushRef="#br0" timeOffset="289148.5833">23112 11315 2351,'19'-20'82,"-12"18"23,1 0 18,-3 1 76,3 1-23,-2 0 37,-1 0-47,0 9-2,0-2 8,0 1-52,3 14-40,0 2-9,-4 6-36,-2 1-11,-2 5 11,0 2-27,0 5 13,-13 0-14,8 3-51,-2 2-28,2 3-21,-3-7-81,3 3-20,-2 3-64,0-2-89,1 1-165,0-3-214,2 5 25,-3-1 443</inkml:trace>
  <inkml:trace contextRef="#ctx0" brushRef="#br0" timeOffset="324640.2522">15262 7820 1137,'-39'16'38,"20"-12"-19,4 0 21,5 0 51,1 0 1,2 1-46,2 0-3,0-1 89,3 1-92,0 0 40,2 0 17,0 2 19,0-1 19,8 0 19,-3-1 24,4 0-19,10 10 5,4-5-15,3-1-18,6-3 12,1-1-51,1 0-3,5-1 6,0 3 3,4-3 21,0 1-9,1-2-11,6 0 11,-1 1 22,4-1-36,-5 0-8,2 2-10,3 3-9,3-3 2,2-1-19,3 1 8,2 1 14,1 1-47,4-1-1,0 2 8,9-1-17,-1-1 1,1-1 2,5 3-14,2-5 10,4 3-8,4-3-4,5-1-5,4 2 14,-1-3-17,3 1 2,4-2-5,2 3 23,2-3-1,3 2-41,-1-2 40,8 2-14,-3-2 24,5 0-26,68 8 18,-41-4-92,-23 5 102,-17-4-3,4 0-2,1 2-24,75 4 2,-43 1-100,-22-3 117,-16-1-14,74 10-11,-43 0 4,-24-6-14,-10 0-7,0 1 2,4 0 26,66 10-1,-37-7-7,-22 0 16,-13-5-15,0 3 0,1-2 5,2-1 10,-2 2 15,2-1-36,-2-1 12,1 1 13,-2 1-10,-1 0 8,1 0-39,-2 0 43,-4 1-25,1 0 29,-4 0-17,-1 2 2,-3-3 10,-4 2-24,0 2-8,-4 0 25,0-1-38,-6 4 19,-2-1-1,-4 5-11,-2-3-2,-3 3 22,0-2-8,-6 1-12,-3 3 22,-1 1 7,-5 2 7,-2 1-20,-2 3 4,-4-1-2,-1 6 9,-3 0-2,-3 0 13,-2 4-25,1 2 25,-5 5 3,1-1 4,-6 1-37,3 2 40,-5 1-93,-3 4 108,0 3-3,-3 0-29,-2 1-17,-1 5 25,-1 2-15,-4 1 20,0 3 6,-5 1-20,3 3 3,-6 4-12,-1-1-9,0 7 39,0-1-27,-11 4-4,4 4 1,0 1-2,-2 8-15,0 1 37,-2 3-23,2 2-21,-1 2 43,-7 72-28,4-36 9,1-25-23,5-15 33,-2 6-17,1 1 31,-6 77-38,1-46 4,5-21 3,-1-16 12,0 5-9,-6 75 3,4-44-5,-6-19 31,8-11 8,-13 72-48,1-9 35,3-32-16,0-22 12,-9 58 24,2-8-19,6-37 13,-1-15 12,5-12-33,-13 72 28,5-4-22,-2-4-22,3-36 49,4-17-5,-7 54 17,5-34-48,1-19-7,5-13 19,-12 75-10,5-40-18,-6 29-16,9-38 15,3-15 32,2-15-9,1 3 4,-10 70-23,8-43 39,0-25-13,1-24-17,2-3-46,1-7-32,-1-6-68,5-6-39,1-10-78,3-1-44,0-3-43,2-6-52,0-5-56,10-9-51,-4 22-452,7-25 548</inkml:trace>
  <inkml:trace contextRef="#ctx0" brushRef="#br0" timeOffset="326967.8289">18866 714 1192,'26'-83'276,"-17"33"46,-9 18-77,0 7-102,-41-9-55,19 16-64,2 1 25,2 8 76,0 9 35,-2 0 40,6 0 18,-4 25-12,-29 46-36,17 5 13,3 14-8,12 14-34,-12 15-47,8 14-30,-1 1-26,14-47-25,-8-42-33,7 4-1,-3-2-9,1 2-19,-1 1-22,2-3-12,-2 0-29,-1-3-27,1 0-51,1-3-19,-3 3-64,-2-10 33,3 5-145,-4-4-13,0-8-32,1 3-23,-3-8 140,1-2 73,-2-2 52,2-7 117</inkml:trace>
  <inkml:trace contextRef="#ctx0" brushRef="#br0" timeOffset="327139.6826">18032 1865 1328,'-33'-18'326,"17"-1"-33,2 2-39,5 4-13,4 2 13,1 3-5,3-1 9,1 1-25,0 0-6,8 0-60,6-6-13,4 0-23,2 0-8,4 1-32,7 1 12,0 1-72,3 0-12,0 0 4,-3-2-25,7 1-16,0-1-48,4 3-51,1-2-42,-4-1-85,4 1-29,-1 1-182,-1-3-20,1 0-78,3-2-66,-3 2 60,6 0 317</inkml:trace>
  <inkml:trace contextRef="#ctx0" brushRef="#br0" timeOffset="327733.2732">19385 1330 3055,'19'16'267,"-14"-10"-43,9 10-22,-4-2-57,4 3-32,-4 1-16,1 2-36,-5-3-33,2 4-8,-1 5 7,-4-1-37,1 2 19,-4-2-15,0 4 3,-13-3-8,3 1-5,2 1 4,-7-3 10,-1 0-26,-3-3 34,-1-1-9,1-2-63,-4-1-1,5-5 34,-3 1-17,1-4-28,7-1-5,0-4-73,4-2 82,2 0-44,1-2-15,1-1 3,3 0 25,1 0 9,1-9 4,0 3-4,7-2 44,5-11-7,2 0 19,0-3 34,6 0-14,-1 2 7,2-2 6,3-3 14,1-2 36,0 2 3,4 4 7,-1-3 0,2-2-3,-3 1 26,2 3 25,-2 2-13,-3 1 19,1 3 14,-5-1 13,-2 4-10,-5 5 12,-1-1-35,-3 3 14,-4-2-14,1 5-11,-1 2-28,-1-3 6,-2 2-37,2 2 24,-3 0-17,1 0-2,-2 0 19,0 0-7,0 0-1,0 12-67,0-3 77,0 2-32,0-2 1,0 3-3,-10 14-32,6-7 25,1 8-28,3-7 19,0 2-6,-2-5 9,2-1-12,0 0 5,0 9 1,9-3-25,1 0-20,-1 0 4,3-4-19,0-2-15,-2-3-22,7-2-37,-1-3-16,0-3-67,-3-2-1,2-2-71,-1 1-31,12-2-114,1-8-104,-1 3-106,1-6 26,-2 0 398</inkml:trace>
  <inkml:trace contextRef="#ctx0" brushRef="#br0" timeOffset="327998.8361">19371 1215 3217,'-74'27'256,"45"-11"-57,0-2-36,6 0-11,-4 2-36,6 4-35,1 7-40,1 1-10,0 5-2,-1 0-25,3 0 28,-1 3-43,2 5-11,-1 1-6,0 1-19,0 4-13,3-3-1,3 0-6,2 0-47,4 0-10,0-2-25,5-7 24,0-4-1,11-4-25,3-3-21,-1-4-119,6-5-133,4-5 7,2-5-16,7-5-30,-1 0 71,5 0 231</inkml:trace>
  <inkml:trace contextRef="#ctx0" brushRef="#br0" timeOffset="328248.7778">20401 1166 3176,'59'40'374,"-29"-2"-163,-19-14-66,-2-3-35,-3 9-49,1 1-20,-1 4-34,-4 0 13,0 5-23,-2 2-45,0 1 13,-9 1-2,0-2-25,2-2 0,-4-1 5,0-4 15,-5-4-16,1-4-82,2-1-30,-2-5-106,-2-4-81,-1 1-146,2-4-128,-3 0-22,2-7 400</inkml:trace>
  <inkml:trace contextRef="#ctx0" brushRef="#br0" timeOffset="328529.9708">21162 1528 3667,'29'-17'48,"-2"14"3,-6 1-16,-2 0 6,-3 2 0,11-5-14,-1-1-20,3 1-37,1 1 19,2 1-96,4-5 87,-2 2-36,-2 3-33,2-1-50,-1-1-51,-1-1-19,0 3-60,-4 0-53,5-3-57,-5 0-79,4-2-68,-5 6 58,1-2 307</inkml:trace>
  <inkml:trace contextRef="#ctx0" brushRef="#br0" timeOffset="328811.1458">21300 1779 2771,'-9'14'43,"6"-7"12,3 0 50,0 0-12,0-3-47,0 1-13,11 0-3,-4-2-8,2-1-38,19 1-29,0 0-24,9-3-19,-5 2-13,5-2-34,-1 0-23,2 0-45,3-10-86,-4 8-87,1-3-64,-1 4-5,1-4 236</inkml:trace>
  <inkml:trace contextRef="#ctx0" brushRef="#br0" timeOffset="333216.364">23259 1220 992,'21'0'346,"-2"-14"41,-6 14 11,5-9-27,-3 1-102,2 1 60,-8 7-57,-3-8-25,0 8-40,2 0-53,-8 0-97,0 0-73,0 0 2,0 0-7,-44 0-23,-22 26 46,16-20-11,12 2 7,5-8-12,4 6 7,2-6 7,6 0-3,9 0-19,-5 0-16,10 0 13,-1 0 2,8 0 5,-8 0 29,8 0-2,0 0 26,-7 0-18,7 8 38,0-8 13,0 5 6,0 6 20,0-11-47,0 12-7,-1-7-3,0 4-8,-2-2-14,3 2 6,-6 16-4,2-9 5,-1 1-18,2-5 25,0 0-42,1-1 10,-1-2 5,3-1 2,-4-2-5,2 3 7,2-3-6,-3 0 0,3 0-10,0-1 15,-4 1-16,4-2 5,0 1-3,0-2 11,-2-1 12,2 1-20,0 0 20,0-2 6,0 2-6,0-2 6,0-1-10,10 3-2,-5-3-4,1 5 25,1-3-7,2 1-2,-1 0 7,-1 0 30,2 3-18,11 6 4,0-2 5,-3 6-24,1-1 29,-3 0 0,-3 2 10,-2 2 2,-3-2-6,-1-1-9,-3-2-5,1-1-9,-3-1-8,-1 1-10,0-1 11,0-4-12,0 2-42,-17 13 33,10-7-7,-3 3-24,-1-7-49,-7 2-55,10-3-50,-9 2-26,1-7-52,1 0-54,3-2-60,4-3-88,-1 1-123,2-2-76,-1 0-139,1 0 482</inkml:trace>
  <inkml:trace contextRef="#ctx0" brushRef="#br0" timeOffset="333879.136">23565 1426 2517,'-5'-19'298,"5"17"-9,6-1-107,0 3 70,2 0-72,-2 0-43,2 0-15,0 8-44,-1-3-30,8 11-17,-6-3-2,1 5 6,-1 4-18,-5-5-15,1-1-7,-6 0 22,1-3-2,0 11-7,-13 0-1,5-2-10,3-5 12,-7 1-12,-1-3 15,3-2-29,1-3 15,2-3-16,0 1 6,2-3-8,-1 1-36,0-3 31,1 0-11,0-1 8,1-1-20,1 1-9,-1-2-2,1 0 23,1 0 8,2 0-13,0 0 30,0-8-31,0 5 18,0-3-5,0-1 34,7 1-42,5-11 21,-1-1 25,3 1-34,1-3 62,1-1-52,2 1 35,-2 0-33,6-1-1,-4 1-20,0-1 61,0 5-10,-2-5-26,1 5 18,-3 0 13,-3 1-8,-3 6 37,0 1-2,-3 1-11,1 2 17,0-1 23,-4 1 5,2 2-28,-2 2-1,0-4-7,0 3-13,-2 0-21,2 2 37,-2 0-31,0 0 24,0 0-1,0 0 32,0 0 24,0 9-40,0-2 28,0 1 25,-8 1-16,3 14-4,0-3-18,2-3-33,1 1 17,2-3-56,0-1 27,0-1 2,0 15-25,-5-6 8,5 5-20,10-8-13,-3 4 23,-1-5 2,0-4-36,6 3-35,-1-6-37,0 0-46,-1-3-56,0-2-72,-1-1-46,2-4-3,-1 1-256,18 1-112,-9-2-169,-1-1 111,10 0 536</inkml:trace>
  <inkml:trace contextRef="#ctx0" brushRef="#br0" timeOffset="335253.859">24033 906 981,'0'-16'291,"0"-3"96,0 2 58,17-11-132,20-2-113,6 11 68,-12 10-77,-5 4-39,-6 5-39,1 0-19,-13 25-34,7-8-43,-15 4 1,0 7-5,0 19-67,-24 21 54,6-15-34,0-23 24,0-8 1,10-6 2,-7-7 23,7 7 26,8-7 12,-8-9-17,8 5 12,-7-5-18,7 0-9,0 7 16,0-7 21,0 0 11,0 0-8,0 0 13,25 0-18,-10-23-28,-2 15-15,6 1-10,6 7-59,-11 0-16,11 0-65,-6 0-80,-3 0-143,3 0-59,-2 0-140,1 0-124,-2 21-5,1-13 460</inkml:trace>
  <inkml:trace contextRef="#ctx0" brushRef="#br0" timeOffset="335816.183">24847 1305 1808,'8'-17'266,"-5"9"-72,-1 0 70,1 0-48,-1 0-14,1 2-60,-1-2 2,3-4 83,-5 3-43,12 0 22,-4 9 28,-1 0-40,0 0-54,1 32-30,-8-23-31,4 2-30,0 16-14,-1-1-14,-2-5-27,-1-1 23,0-1 5,3 9-65,-3-1 11,0-4 13,0-5-57,0 1-19,0-5 3,0 0-37,3-1-50,-3-1-35,2-2-60,-2 1-95,0-2-37,2 0-65,-2 1-29,0-2-123,2 0 98,-2 1 349</inkml:trace>
  <inkml:trace contextRef="#ctx0" brushRef="#br0" timeOffset="336097.3696">24712 1558 1791,'-13'-18'285,"13"15"5,0 2 19,0-1-30,0 2-45,0-3-44,9 0-34,-5 0-11,3 0-69,-1 0-12,2-2-8,0 2-45,15-9-2,1 3 5,-3 0 0,3 1-30,-5 3 11,6-3 33,-7 6-128,4-5 16,-6 4-45,2-2-3,6-1-64,-8 1 11,0 0-19,-2 4-36,0-2-17,-2 0-12,-1 3 10,0-3 5,0 3-16,12-7-3,1 1 33,-4 1 44,2-4 54,-2 7-51,-4-3 39,6-2 115</inkml:trace>
  <inkml:trace contextRef="#ctx0" brushRef="#br0" timeOffset="336815.9492">25608 1207 1717,'0'-18'349,"0"3"43,0 4-45,0-6-59,24-3-20,25-8-87,-10 15-40,-10-4-1,-3 7-19,-3 3-17,1 7-48,-3-8 22,-6 8-2,-6 0 9,7 0 14,-9 37-6,-7-5-26,0 24-23,0 29-13,-28-61-5,18 7-77,-1-3 73,1 2-8,-1 1-7,1-2-7,-3 3-30,1-6-2,4-2-31,-2 1-25,3-5-33,-2 2-47,4-5-10,0-2-52,2-3-66,-1-3-114,2 1-80,0-2-77,-1 1-102,0-1 140,3 1 323</inkml:trace>
  <inkml:trace contextRef="#ctx0" brushRef="#br0" timeOffset="337550.167">26162 1210 1430,'0'0'506,"19"-15"38,-5 15-70,2-8-66,13 8-93,6 0-94,5 39-54,-19-15-87,-21-16-40,9-1-9,-7 3-29,4 17-1,-4-5 9,-2-5-8,0 2-35,-11 4 10,5 1-2,0-4-11,-1-4 5,-1-2-8,2-6 16,0 0-52,1 0-3,0-4 5,-1 1-17,2 0 5,-1-1-31,2 1 14,0-3-2,-2 0-22,3-1-35,-2-1 47,2 2 14,2-2 10,-4 0 8,2 0 30,2 0-31,0 0 59,0 0-45,0-7 31,0 1 29,10 0 4,-4-2-7,6-12 29,4 2-35,-2 1 29,2 1 8,-1-3-10,-2 4 20,1-1 12,2 0-17,-6-1 18,8 3 2,-4-2-11,1-1 16,-4 6 13,-2 0-1,5-3 3,10-13 72,-15 8 43,5 11 48,-14 1-33,7 0-23,-7-2-16,0 9-20,6-7-77,-6 7-33,0 0 18,0 0 12,0 0 46,0 26-70,0-1 81,0 3-32,0-17-47,0 0 14,0 0-17,0 14-12,0-3-15,0 2 5,6-1-21,0-7 20,1-2-51,2 5 22,0-5-26,2 3-39,0-6-37,-1-4-45,1-1-27,-2-3-93,3 2-77,-1-2-28,-1-2-61,1-1-4,2 0-217,-1 2 138,19-2 341</inkml:trace>
  <inkml:trace contextRef="#ctx0" brushRef="#br0" timeOffset="338175.0246">26769 490 2338,'67'-44'411,"-25"44"5,25 0-87,13 32-60,-4 23-55,-7 27-53,-15 20-67,-10 16-27,-12 13-33,-16 10-11,-9 10 9,-7-103-16,0 2-18,0-2 1,-16-1 1,8-3-17,-2-2-32,-1-2-66,-3-3-16,-1 1-52,-4-1-127,1-5-99,-3 1-172,-4-1-299,4-4 27,-4-1 634</inkml:trace>
  <inkml:trace contextRef="#ctx0" brushRef="#br0" timeOffset="338877.9588">22834 684 2505,'0'0'310,"-24"21"-7,-17 43-81,-1 21-47,6 16-21,2 16-27,8 14-76,18-87-26,8 6-2,-12-6-35,10 5 16,0 4 11,2-4 3,0 2 1,11-8-16,1-4 18,2 4-13,4-4 39,2-1-111,8 1-18,-1-2-93,5-5-20,3-2-23,1 4-136,5-4-269,-3 0-281,3-3 553</inkml:trace>
  <inkml:trace contextRef="#ctx0" brushRef="#br0" timeOffset="340299.5029">27447 229 1683,'0'-38'319,"0"29"8,0-7-46,16 9 27,-16 7 31,0 0 18,7 0-118,-7 21-83,0 6-78,0 1-42,0 5-99,0-2-55,0 22-341,0-15-276,0-14-366,0-7 689</inkml:trace>
  <inkml:trace contextRef="#ctx0" brushRef="#br0" timeOffset="340955.5981">27803 124 1140,'0'-15'221,"0"6"21,0 1 3,0-9 5,0 9 29,16-6 25,-1 6-8,9 8-27,-5-9-37,0 9-42,-7 0-25,9 0-52,-10 0-20,-3 25-46,-8-8-14,0-9 37,0 9-52,0-4-9,0 7-4,-22-11-3,14 7-1,-2-9 3,0 1-5,4-2 0,6-6-32,-8 0 3,8 8 11,0-2 13,0-6-17,0 12 28,0 0-2,24-3-2,-7 11 13,-2-7-20,3 6 23,-3-2 1,-7-1 48,-2-5 1,1 4 0,-7 6-84,0-7 62,0 3-29,-23-10-35,2 10-114,13-8-149,-7-3-274,7 2-434,8-1 382</inkml:trace>
  <inkml:trace contextRef="#ctx0" brushRef="#br0" timeOffset="343080.1276">28362 513 1102,'79'-41'174,"-44"26"181,-24-2-10,-3 10-102,0 7-81,-8 0-44,0 0 41,0 0 81,-56 61 25,5 24 1,-5 13-85,3 10-21,-6 22-70,-2 32 76,-7 12-167,48-114-26,-7 3 24,6 3 15,-4 0-3,4 0-18,1 3-19,1-8 24,6-1-18,3-1 27,5-4-9,1-1 6,4-4-18,0-4-42,18-1-58,-4-5-80,4 0-63,7-5-159,-3 0-170,6-7-159,1-2 48,2-3 484</inkml:trace>
  <inkml:trace contextRef="#ctx0" brushRef="#br0" timeOffset="344892.1749">28560 1177 1323,'0'-28'512,"0"14"-24,0-13-83,26 9-72,22-1-130,-14 8-71,-4 11-29,-5 0-21,21 61-21,-32-20-17,-7-2-19,-7 27 1,0-39 4,-21 1-35,7 2 16,1-3-13,-3-1-16,2 1 20,-3-2-12,-2-3 2,5-3-13,-2-2 8,2-1 20,-2-1-14,7-8-3,0 3-12,-1-4-29,2-2 15,2 0-22,1-4-25,0 3-12,1-3 21,-1 0-14,3 0-13,0 0-9,-2-11 5,4 5 28,-2-1 12,2-1-4,0-1 17,0-16 20,10-4 19,-1 4-4,3-3 16,0 1-30,4-2 22,0 0 18,2 3 9,3-4-2,-4 3 5,45-50 56,-9 11 26,-7 11-2,-10 16-3,-11 17-25,-17 3-7,7 11 1,-7-8 13,0 9 14,-1 7 20,-1-7-20,-6 7 30,8 0-5,-8 0 51,0 25 23,0 1-33,0 39-53,-23 8-10,3 10 18,7-56-14,5 4-13,0 2-44,2-3-2,-1 3-24,1 0-6,2-3-3,2 0 9,2-2-46,0 0-3,8-1 23,-2-2-23,9-2-11,-5-2-53,1-1-30,7-5-38,1 0-59,5-2-47,0-4-103,3-7-123,2 3-132,2-5-142,2 0 30,0 0 505</inkml:trace>
  <inkml:trace contextRef="#ctx0" brushRef="#br0" timeOffset="345267.1219">29624 1297 2708,'-19'6'236,"11"-6"6,4 0 6,2 0-87,0 0-40,2 0 3,0 0-62,0 0-48,0 0 24,8 0-33,0 0-3,0-9-27,17 4 2,-4-4-25,4 4-20,-1-6-29,4 0-26,-1 2-49,48-15-172,-8 8-127,-5-2-184,-17 11-61,-13-2 114,-1 9 447</inkml:trace>
  <inkml:trace contextRef="#ctx0" brushRef="#br0" timeOffset="346594.9001">30748 992 1865,'72'-31'446,"-35"15"-5,-16 8-23,-11-3-91,5 2-100,-1 3-40,-14-3-56,0 2-69,0-3 6,0-8-71,-27 10 18,0 3 9,-2-5-12,-2 10-12,0 0-14,-7 0 21,-3 49-4,17-2-31,16 8 44,8 28-8,0 4-1,23 1-4,-16-56-11,-1-5 17,-2 2-25,0 1 8,-2-2 28,-2-7-3,0-1-9,0-3-81,-10 7 131,2-1-23,-1-5-27,-4 3 6,-3-6-17,-4-3 8,2 2-39,-4-1-10,-3-5-79,6-2-42,-4 2-65,5-5-70,2-1-300,0-1 173,2-1-172,4 0-74,2 0 399</inkml:trace>
  <inkml:trace contextRef="#ctx0" brushRef="#br0" timeOffset="346829.2198">31021 1127 2981,'31'0'388,"-16"0"-40,-5 32-94,-10-4-127,0 21-83,0-29-62,0 5-55,-23 2-77,15-2-67,0 2-49,5-8-41,-5 6-111,-2-5-137,6-3-88,-2-3 88,4-4 140,2-2 283</inkml:trace>
  <inkml:trace contextRef="#ctx0" brushRef="#br0" timeOffset="347172.8905">31299 1256 2000,'14'-6'295,"-6"0"0,0 4 3,8-1 103,-1 3-53,-10 0-37,-5 0-91,8 0-67,-8 0-19,0 22-58,-2-15-31,2 2 1,0 0-63,0 0 25,-9 2 3,4 13-9,-5-4-4,6-2-9,-2-4-15,2 0 0,0-3 13,2-4 16,2-1-18,-2 0-2,2-1-12,0-2 18,0 0 15,0-2-15,0-1 26,0 0-28,0 0 10,12 0 14,-6-9-1,13-7-25,-4 2 40,3-6-16,1 7 3,-4-6 108,5 2-127,-1 3 43,3 0-4,-6 7-2,6-2 1,-3 3 32,-4 3 8,-3 1-5,0 2 0,-1 0-9,-1 0-19,-3 6-19,10 10-6,-5-8 7,2 11-23,-6-5-15,-1 0-62,-3-2-57,-1-2-39,-1 6-106,0-6-61,-2 3-167,0-3-278,2 1-89,-2 1 89,0-4 494</inkml:trace>
  <inkml:trace contextRef="#ctx0" brushRef="#br0" timeOffset="347375.9701">31287 769 3403,'-50'-52'39,"23"23"-117,21 5-212,6 7-456,0 6 164</inkml:trace>
  <inkml:trace contextRef="#ctx0" brushRef="#br0" timeOffset="348047.6847">31950 1101 2983,'19'0'504,"2"17"-74,30 19-138,-8 2-122,-22-4-32,-11-16-96,-10-8-41,4 0 3,-2 1-5,-2 0 0,0 0 4,0 12-22,-12 1-10,6-8 8,1-5-7,-1 0-29,0-3 4,2-2 64,-1 2-46,-1-4-19,4 1 24,-2-3-29,0-2-44,2 0 4,0 2 23,-2-2-2,4 0 12,0 0 0,0 0 9,0 0-15,0-10 2,0 3 12,10 3-15,-4-4-20,6-9-1,1 2 44,0-3-9,-1 7 17,2-8 4,-1-3 32,-1 6-7,1-1 3,14-19 15,-7 11 31,-4 7 19,0 3 36,-8 4-18,7-4 3,-5 4 16,-5 4 4,-5 7 9,6-7 32,-6 7 8,8 0 15,-8 0-33,6 38 7,-6-8-53,8 0-38,-8 15-28,13-23 36,-11-4-62,0-4-2,0 1 4,0-5-6,0 1-9,0-2-116,1-1 111,1 0-93,2-3-43,-1 1-5,1-1-207,2 0-86,12 7-60,-4-11-118,0 3-22,-2-4 381</inkml:trace>
  <inkml:trace contextRef="#ctx0" brushRef="#br0" timeOffset="350172.23">32246 380 888,'-28'-71'193,"20"35"-33,8 20 4,0-1 42,0 11-19,46 6 31,10 0 28,31 26-19,-1 13-43,-1 15-45,-6 15-70,-14 16-30,-4 29-3,-10 17-18,-13 12 4,-10 4 43,-17-7 81,-11 8-170,6-14 274,-31-9-55,-2-16-60,-6-10-81,-4-2-84,7-1-264,-7-14-480,10-7 94</inkml:trace>
  <inkml:trace contextRef="#ctx0" brushRef="#br0" timeOffset="351624.995">22818 2412 952,'-6'0'94,"0"5"7,0-2 53,2-3 17,0 1-22,0-1-14,1 0-23,-1 0-20,2 2-42,0-2 1,2 0 12,-4 0 19,2 2 33,2-2 22,0 0-25,0 0-8,-3 3-9,3-3-4,0 0-9,0 1-30,0-1-10,9 0 37,-6 0 3,5 3-17,1-3-12,3 0-17,15 3 2,-3-2 1,5-1-9,-2 2-89,4-2 117,-1 3-5,4-3-44,0 3 29,3-3-2,1 0 9,1 0-3,4 0 13,0 1-24,2-1 15,1 0 13,3 0-2,6 0-2,-2 0 13,-3 0-21,1 0-10,4 0 12,0-7 5,3 3-10,4 1 42,3 1-13,4-2-13,1 4-33,3-5 6,-1 0-13,2 2-16,3-1 21,2 0 4,4 0-14,-3 1-4,5-2-19,-2 3 17,0-3-11,2 2 8,1 0 27,2-3-24,1 3 6,3-3-1,1 4-3,1-3 18,0-2-18,0 2 8,2 0-23,-1-1 15,4 1-15,-1 2 12,0-2-31,2 2 21,3-5 5,-1 3 25,0 1-17,2-2 1,2 4 14,0-3-3,-4 2-8,6-3-4,-2 1-52,-1 2 110,3-2-24,-3 2-29,2-2-5,1 5-8,1-1 5,-4 1-8,2 0 30,0-3-15,1 3-34,0 0 16,-2 0 26,1 0-26,0 0-1,0 0 5,-3 0-7,-1 0 87,2 0-115,-3 0 24,4-3 5,0 3 16,-2 0-12,0 0-17,1-3 23,-1 0 7,-5 2-2,2-5-22,-1 6 30,-2-2 14,-5 2 4,3 0-18,-2 0 11,-3-3-14,-1 3 9,-5 0-19,4-3 1,-4 3 34,-3 0-23,1 0-42,1 0 9,-8 0 48,1-3-19,0 0 10,-1 3-42,-4-3-54,1 3 114,-3 0-34,-1-4 6,-1 3-16,-1-4 18,-5 2-27,4 2 26,-9 1-14,-1 0 3,-2-3 2,-2-1-9,4 4-32,-6-5 39,-1-2 1,-7 5-8,-4-1-2,-3 3-10,-1-2-16,-4 2 43,-2 0-25,38-9-10,-24 9-39,-5 0 18,-5 0-44,34-12 14,-16 12 1,-13 0-40,-7 0-30,1 0-49,-6 0-186,-2 0-155,-15 0-465,6 0 363</inkml:trace>
  <inkml:trace contextRef="#ctx0" brushRef="#br0" timeOffset="353124.6178">25509 3449 1793,'-21'0'143,"17"0"50,0 0 54,1 0 24,0 0-28,1 0-11,2 0-49,-3 0-17,3 0-20,0 0-30,0 4-17,0-4-6,8 0 31,-3 0-36,3 0-4,3 0 2,-1 0 4,19-10-8,-4 2-21,-2-3-23,4-1-6,-1 0-6,4-3-30,-3 0 5,0-1 17,0 3-12,-1-5-3,-4 1 1,2 0-11,-3-4 10,-1 2 15,1-2-23,-6 3 16,1-1-22,-4 2 22,-2-2-19,-2 4-16,-4 2 15,0 0-15,-2 3-15,-1 0 9,-1 2 9,0 2-10,-8 1-4,1-1 7,-11-5 11,-3 3-12,-2 2 18,-10 6 5,6 0-161,-9 0 241,-2 11-50,-1-3 11,0 4-4,0-1 11,1 5 3,-1 1-2,8-1-9,-7 4 0,6 2 30,-1 2-8,4-1 29,5 5-36,2 0-8,-3 3 10,7 2-19,2 0-9,-1-1 9,6 2-16,1-1 8,6-2 5,0 2-21,5-6 19,-1 3 40,8-4-16,1 0 34,2-2-35,3-4-12,1 0-19,6-3 78,1-4-132,5 1-16,0-3-45,1-5-33,1 1-36,2-6-49,-1 1-20,0-2-41,3 0-40,-1-9-104,5 2-92,-2 1-248,0-5-26,-1 0 145,0-1 419</inkml:trace>
  <inkml:trace contextRef="#ctx0" brushRef="#br0" timeOffset="354233.7784">26294 2536 1897,'0'0'242,"0"0"47,0 0-21,0 0-19,0 0-48,0 0-10,0 0 16,0 0-64,6 0-8,-6 0 0,5 7 161,-3-3-327,2 1 40,-2 1 8,0 2 2,0-1-3,-2 2 69,0 0-116,0 1 29,0-1 11,0 15 16,-10-6-36,4 3-5,1-4 2,-2-1-4,1-6-4,1-1 11,1 2-11,-1-4-56,-1 1 89,4-3-25,-2 2-24,0-3 16,1 1-43,0 0-11,1-1 25,2-1-12,-4-1 15,4 1-16,-2-3 18,2 0 6,0 0 4,0 0 55,0 0-60,0 0 1,0 0 9,0-11-4,7 7 11,-3-1 5,1-1 16,3 1-9,-2 0-7,9-9 16,-3 1-12,3-1 21,-1 5-3,-4-2 56,0 2-50,0 1-18,6-5 21,-5 2 21,1 0 7,-3 5 41,-1-4-17,-1 5 18,-1-2-24,1 2 21,-2-1-6,-1 0 11,2 2-2,-2 0-8,1-1 4,-2 2-16,1-2 16,-1 3-35,0-2 11,-1 2-33,0 2 3,-2-3-19,3 0-9,-3 3 8,0 0-15,3-3 2,-3 3 18,0 0 12,0 0-4,0 0 22,0 7 11,0 0-5,-9-2-6,6 3 11,1 1 2,-2-1-40,2 1 21,-4 13-40,2-6 24,0-1-12,0-3-6,4 2 88,0-4-134,0-2 30,0 1 12,0-2-15,0 1-43,0 0-2,12-2-85,-6 0-39,0-1-60,1-3-63,3 0-143,15 7-44,-6-11-149,1 2-136,5 0 91,3-11 480</inkml:trace>
  <inkml:trace contextRef="#ctx0" brushRef="#br0" timeOffset="354686.7494">27067 2520 2537,'4'-7'261,"0"3"0,0 0 28,-2 1-1,0 1-77,2-1 163,-4 3-355,4-4 28,-4 2 23,4 2-22,-4 0 0,2-3 9,0 3 19,-2-3 150,0 3-278,2 0-7,0 0 120,-2 0 23,2-3 15,-2 3 11,0 0-21,3 0-28,-3 0 20,2 7-14,-2 0-27,4-1-6,-3 1-11,-1 1 5,0 1-17,2 0-29,-2 0 33,0 0-71,3 1-20,-3 0-42,2 1-78,-2-1-60,0 0-67,0 1-93,0-2-13,2 2-98,-2-1-109,2 1-141,-2 0 57,0-3 481</inkml:trace>
  <inkml:trace contextRef="#ctx0" brushRef="#br0" timeOffset="354913.3214">26936 2656 1559,'-12'0'267,"7"0"44,1 0 23,0 6-37,1-6-58,3 1 5,0-1-105,0 2-23,0-2-55,0 0-50,12 0 31,-4 0-38,0 0-5,1-8-60,2 8-77,14-6-14,2 0-159,-4-1-46,3 0-40,-4 0-63,4 1-24,-7 3 48,3-5 229</inkml:trace>
  <inkml:trace contextRef="#ctx0" brushRef="#br0" timeOffset="355215.5554">27567 2411 1855,'13'9'246,"-13"-7"32,2-1 12,0 2-48,0 2-7,0-2-108,0 4-53,2-1-14,-4 3-13,0 0-63,0 2 17,0-1-40,0 18-34,0-2-74,0 3-132,-8 1-162,4-1-64,0-3-187,2 3 108,2-5 414</inkml:trace>
  <inkml:trace contextRef="#ctx0" brushRef="#br0" timeOffset="356210.0698">27124 2502 1018,'11'-11'182,"-11"9"-4,0 2-12,0 0-36,0-1 6,0 1-15,0 0-23,0 0 11,0 0-8,2-3-40,-2 3 13,0 0 14,0 0-24,0-3 34,0 3-32,0 0-19,0 0-4,0 0-85,0 0 98,0 0-11,0 0 1,0-3 21,0 3 6,0 0 18,0 0-6,0 0 15,0 6-33,0 0 23,0-2-68,0 3 96,-9 1-56,1 14-37,4-5 8,-4 5-14,-1 0-23,3-5 22,-4 7-12,6-7-23,-1-1-5,2-2 8,0 0-27,-1-2 4,2-2-29,-2-1 0,4 1-34,-2-1-31,-1-1-72,3 0-49,-4-2-113,4 1-82,0-1-108,-4-2-2,4-1 336</inkml:trace>
  <inkml:trace contextRef="#ctx0" brushRef="#br0" timeOffset="356850.5566">26964 2625 1506,'0'6'209,"-5"-6"7,5 0-35,-5 0-10,3 0-45,2 0-22,-4 0-29,4 0-28,-3 0 31,1 0-26,2 0-32,0 0 60,-4 0 30,4 0-15,0 0-20,-1 0 46,1 0-7,0 3 7,0-3-44,0 0 12,0 1 23,0-1-29,7 2-18,-5-2-10,-1 0-10,5 2 4,1 1-11,0-3 8,-2 0-30,2 0 29,0 3-29,-1-3 12,4 0-24,-3 0 5,3 0 5,-2 0-10,-1 0-6,3 0 5,0 0-12,1 0 32,-2 0 5,1-8-31,0 8 12,0 0-12,-1-3 9,-1 3-10,2 0-1,-3-5 12,2 4-17,-2 1-18,1 0 24,-3 0 2,1-5-33,0 5-19,-2 0-3,0-2 5,0 2-31,-2 0-19,1 0-16,0 0-18,-1 0-23,0 0-38,0 0-49,0-2-11,0 2-50,0 0-34,0 0-47,0-3-41,0 3 21,0 0 103,0-3 23,2 3 195</inkml:trace>
  <inkml:trace contextRef="#ctx0" brushRef="#br0" timeOffset="360818.377">18342 4814 2001,'22'-8'257,"-15"3"6,0 1-24,1 1 8,-2-1-40,-1-1 0,0 0-63,-1 1 32,0 0-34,-3 0-37,1-1 14,-2 3-36,0-2 19,0 1 9,0 0-25,0 0-16,-9 0 5,4 1-27,-2 2-11,0-4 1,-3 4 65,-1 0-115,-12 0 19,-2 11-6,2-3 33,-2 2 6,0-2 7,2 8-13,0 0 26,-1 6-53,0-2 7,-1 1-14,4 3-10,1 0 35,0 2-9,5-1-25,-1 2 14,3 0 1,2 2-46,1-5 26,4 1 1,1-2 16,4-4-18,1-4-6,0-4 27,0 1-3,9-5-15,-5 0-3,2-3 10,2-3-11,1 1-12,3-2 4,15 0 22,5-15-12,-4 6-30,3-3 38,-3-3 24,-2-3-39,3 1 3,-5-1 40,1 0-11,-4 0-12,1-3 10,-3 3 15,-3-2-28,-4-5 12,0 7 6,-1-3 0,-2 2 33,-2 3 13,-4 5 31,0 2 18,-2 2 39,-1-1-27,0 3-10,0 0-39,0 1-16,0 1 19,0 0-40,0 3 16,-8 0-26,5 0-6,-2 10 1,0-3-10,1 1-18,-6 13 17,0 1-21,4-4 9,1 4-86,-2 1-53,3-4-66,4-2-34,0-1-53,0-4 3,0 0 32,0-2-1,8-3-3,-5-1-23,3 0-124,1-1-93,1-2-64,3 0-44,0-1 109,20-2 148,-3 0 82,-1-12 169</inkml:trace>
  <inkml:trace contextRef="#ctx0" brushRef="#br0" timeOffset="361099.5576">18839 4857 551,'22'-19'150,"-1"0"90,-2 2 10,-4 1 10,-2-2 27,-2 7 1,2-4-20,-6 4-6,-1-1-11,0 3-41,-3 1 6,-1 0-31,-1 2-19,1 0-26,-2 1-23,0-1-39,0 2-5,0 0-20,0 0-16,-8 1 11,5-2 0,-1 3-7,-1 0 33,0-1 6,0 3 4,-1 0-15,1 0-1,0 0-11,-1 0 12,0 0 6,0 8-4,0-3-22,1 0 26,-7 14 80,3-3-95,0 5 11,4 4 21,0 3 8,0-2-33,0 3-34,1 0 7,1-1-30,-2 2 5,2-1 164,-1 4-238,1-3 54,-3 1-2,0-2-13,-3-2 67,-2-1-16,1-1-6,-5-3-53,0-4-69,-3 1-83,4-3-81,-4 1-121,2-4-124,1-4-187,5-4-206,-1 1-216,3-4 699</inkml:trace>
  <inkml:trace contextRef="#ctx0" brushRef="#br0" timeOffset="361911.8648">19995 4771 1587,'12'0'233,"-5"0"31,0-5 26,2 5 2,2 0-35,0 0-35,1 0-17,14 0-12,-4 12-60,-2-3-19,1 1-13,-2 2-28,-4 8 8,1-2-17,-7 5 11,2 0-47,-6-4-21,-4 1 13,1-3 13,-2 13-23,0-5-21,-13 4 22,4-3-49,-2-1 83,-4-2-53,1-3 14,-2 0-3,4-3-2,-3 1-47,2-7 76,1-2-24,2-2 3,2-2-24,2 0 14,0-3-36,0 0-22,2-1-7,0-1 6,1 0-1,1 0-19,2 0 23,0-10 18,0 4-50,0-3 34,15-8 4,-2-2 22,0-2 11,4 0 13,4-2-65,-1 2 99,4-2-25,0-2-8,0 3 5,1-2 9,-4-1-32,4 2 42,-3 2-7,-1 0 3,-2 3-1,-2 0 6,-1 3 43,-3-1-15,-2 3 9,-3 5 1,-1-1 7,0 5 15,-4-3-34,1 2 16,0 1 9,-1 0 62,-2 1-118,1 0-14,0 3-12,-2-2 39,3 2-14,-3 0 29,0 0 12,0 0 22,0 0-6,0 12-32,0-5 53,0 2-26,0 1-13,0 16-11,-9 0-38,7 1 14,2 1-29,-6-1 25,5-4-24,1-3-33,0 5-9,0-3-14,13 0-15,-6 0-7,4-6 3,-1-1-15,0-5-57,7 1-23,-2-5-35,2-2-91,-1-2 5,12-1-74,-5-1-75,5 0-88,2-9-83,0 5 101,2-3 331</inkml:trace>
  <inkml:trace contextRef="#ctx0" brushRef="#br0" timeOffset="362614.8267">21107 4933 2268,'-14'10'198,"6"-9"-39,2 0-26,1-1 0,1 0-5,-1 2 23,2 0-42,0-2 2,1 0 8,2 0-29,-3 0 9,3 0-6,0 0 10,0 0-31,0 0 8,0 0-14,8 0-9,-5 2-9,4-2 24,0 0-27,4 0-18,-1 0-41,1 0 37,1 0-8,16 0-7,1 0-8,-2 0 87,2-10-117,-1 10 5,2 0 33,-2 0-75,-1 0 101,0-2-20,-4 2-18,5 0-21,-6 0-35,7-3-20,-9 3-10,2 0-12,-7 0-57,-1 0-27,0 0-21,-3 0-81,1 0-44,-1 0-112,-2 0-70,-1 0-129,1 0 152,2 0 293</inkml:trace>
  <inkml:trace contextRef="#ctx0" brushRef="#br0" timeOffset="362989.7587">21743 4690 2052,'-6'0'148,"6"0"23,-1 0 35,1 0 2,0 0-24,0 0-22,0 0-47,0 0-11,0 0-1,0 0-2,0 0-40,12 0-7,-6 0 13,3 0 14,-2 0-24,1 0 18,2 5-37,-1-5 31,0 3-28,1 0 3,14 2 2,-7 1 7,-4-3-23,-1 4 2,-2-1-3,0-1 2,-2 0-25,0 2 4,6 9 15,-3-5-3,-4 1 12,-2 0-17,-1-2 5,-1 3-11,-1-2 15,-2 2-10,0-2-11,0 20 14,-10-4-6,2-1 10,-2 1-28,1-3-1,-4 4-10,1-5-12,-4 4-47,-2-3-66,2 1-67,-1-4-74,2-1-100,2-1-94,5-4-209,-6 1-182,6-5 507</inkml:trace>
  <inkml:trace contextRef="#ctx0" brushRef="#br0" timeOffset="363661.4959">22434 4429 2249,'18'-10'43,"-11"7"5,-1 2 40,1 1 43,-3-3 1,2 3 32,-1 0-9,0 0 0,1 0-67,-1 9 13,1-4-31,-3 2 2,2 0-12,1 17-27,-2-4-6,-2 0 0,1 9-17,-1 3-75,-2 5 62,0 2-2,0 3-28,0 6-7,0 0-46,-9 4-31,6 0-73,-1-4-46,1 0-53,-2 2 7,-1-1-60,4 4-104,-3 0-82,0-4 280</inkml:trace>
  <inkml:trace contextRef="#ctx0" brushRef="#br0" timeOffset="737479.9659">18274 7034 2906,'-14'23'258,"-1"-2"-46,5-2-5,2-5-40,0-2-10,2-3 26,3-2-14,0 1-4,2-4 11,1-1-14,0-1 23,0-1-63,9-1-7,-2 0-31,15-16-38,0 1-23,2-4-18,2-6 7,1 1-22,1-6-16,4-4 20,0-2-31,3-3-18,2-2 1,2-2 17,2-3-42,-1 0-249,3-4 398,0-2-48,1 0-27,-1-8-48,4 1-11,-4 1 12,0-4 16,1-1 22,-5 4 0,-2-1 3,0 3-4,-7 3 21,0 4-30,-5 1 39,-4 6 22,-2 1-28,-7 3 9,0 1 11,-5 4 29,-6 5-29,-1 4 9,0 1 14,-17 11 5,6 3-9,-7-1 3,-1 10 32,0 3-29,-7 5 58,-4 7-20,1 2 15,-1 7 17,-1 4-9,0 6 10,-1 6 5,-2 6 15,2 3-52,-1 6 4,-1 2-36,5 4 7,-1 0-4,4 0 2,3 3-44,0-3-20,6 0 5,0 1 10,2-6-15,5 1-11,0 0 1,5-2-13,1-1-26,1-5-54,3 6-63,0-3-49,0-7-52,8-3-35,-2-5-64,2-1-40,1-6-9,1-3-102,7-5-105,-4-2-193,-1-9-62,4-3 164,-2-5 532</inkml:trace>
  <inkml:trace contextRef="#ctx0" brushRef="#br0" timeOffset="737683.0379">19280 6565 2068,'11'-18'334,"-9"13"-26,-1 2 4,1 1-29,-2 2-20,0 0-15,0 0-73,0 11-7,-12-3-81,1 13-33,-4 6-34,-1-1 0,1-2-10,-1 7-15,0 1-51,-1 0-76,0 1-68,0-6-71,0 4-73,3-3-52,3-4-34,0-1-83,0-5-39,5-5 64,2-5 94,4-3 251</inkml:trace>
  <inkml:trace contextRef="#ctx0" brushRef="#br0" timeOffset="738245.411">19449 6536 2187,'23'0'369,"-17"0"-50,-1 0-6,-1 0-66,0 0-36,-1 6-72,0 1 21,-1 0-16,-2 0-25,3 2 11,-3 2-22,0 1-37,0 14-62,0 3 76,0-1-9,-8 1-65,2 1 35,1-5-47,0 1 11,-2 0-5,4-3 1,-3 0-37,2-3 62,2-5-31,-1 1 16,3-5-15,-2-2 3,2 0 22,0-2 0,-3-2 1,3 0-7,0-2-7,0 1 118,0-2-157,7-2 41,-5 0-12,2 0-8,1 0 30,0-11 4,1 5-11,0-1 4,7-12 3,4-1-13,-4 3 14,1 0 27,2-3-16,1 5 22,-4-2-3,4-2 6,-2 6-11,-4 1 28,1 3-49,-2 0 11,-2 0 3,0 5 2,-1-2-10,1 1-15,-3 2 20,1-1 0,0 0-7,0 2-37,0-1 34,-1 3-22,0-2 6,0 2-18,0 0 2,-2 0-6,3 0 7,-2 0 9,2 7-14,-1-3 20,-2-1-28,2 1-7,-1 2 3,1-2-22,0 2 6,-1 0-6,1 2-92,0-2 99,0-1 13,1 2-7,0-3-21,1 2 20,1-3-6,-1 2 6,0-2 14,2-1 6,0 0-13,0-2 6,1 2 11,0 0-19,1-2 1,-1 2 21,1-2-74,1 0 114,-2 0-20,1 0-6,-1 0-4,1 3-15,0-3-8,-1 2 4,0 0 7,0 0 18,-1 0-15,-2 0-4,2 1-11,0 0-4,-1 0-7,0 0 43,-1 0-40,1-2-26,-2 2 7,1 1-9,0-3 55,1 1-76,-2-2-28,2 2 19,0-2-7,-1 0-64,1 0-15,-1 0-21,2 0-24,1 0-29,-2 0-84,1-9-83,0 7-4,0 2-268,-2-4-89,1 1 448</inkml:trace>
  <inkml:trace contextRef="#ctx0" brushRef="#br0" timeOffset="738417.2463">19735 6164 1845,'-32'-26'67,"1"19"-13,6-4-41,1 5-27,4 1-123,6-1-190,3 2-157,-1 1 35,3 2 307</inkml:trace>
  <inkml:trace contextRef="#ctx0" brushRef="#br0" timeOffset="739057.7173">21393 6124 2859,'16'-29'194,"-11"3"-57,-1 1-55,-1-2-38,-2 8 9,-1 1-41,0 1-26,0 4-2,0 0 24,-9 0-11,6 3-5,-3-11 41,2 4-50,-2 4-2,0 2 54,1 1 26,-2 4-37,0 0 45,2 2-5,-2 1 29,-1 2-27,-1 1 24,-1 0 12,0 0-30,-11 13 13,-3 2-8,0 0 32,4 4-28,-3 7 27,0 1 6,1 0-30,1 6 18,1 2-44,-4 2-12,0 3-17,2 2-7,-2 5 59,0 1-135,1 0-33,1 2-37,-2 0-1,2-2-25,-1 1-39,5-1 17,-2-2 12,0 0-71,3-1-52,0-6-26,0-4-54,0 4 4,1-8 66,-1-3-112,5-4 52,-2-5 32,3-6 88,1-5 70,2-3 68,1-3 21,2-3 39,0 1-1,-1 0 4,2-14 42,0 6 24,-8-9 22,2-4-3,1 0 7,2 5 165,-1-4-6,3 4 8,0 3-29,2 0 15,-1 2-7,3 3 48,1-1-127,0 1 21,0 0 0,0 3 37,0-2 4,0 2-17,0-1-9,0 1-45,0-1 8,7 1-49,-2 0 15,0 1-63,1-1-1,2 1-10,0 0-13,15-4-53,2-1-107,1 1-93,1-1-84,5-1-126,-4 2-92,4-1-105,3-2 164,0 3 287</inkml:trace>
  <inkml:trace contextRef="#ctx0" brushRef="#br0" timeOffset="739479.494">21445 6363 1267,'39'-9'259,"-22"8"54,-2 1-22,0 0 9,-5 8-40,0-3-25,6 8-17,-4 3-62,-4 0-15,3 3-50,-5 5-42,-3 0-14,-2-1-11,-1 6-16,0-1-13,-12 0-22,1-1-19,0 1-51,-3 1-29,1 1-1,-3-3 20,-2-2 43,1-2 26,4-5 8,-2-1-85,3-1-20,3-6-100,2-4-40,2 0 44,1-5 78,4 1 37,0-1 31,0-1 2,7 0 21,-3-8 11,3 2-14,13-7 18,-1-1-19,-1-5 26,8 0 6,-3 0 44,3-2 25,1-3-14,-3 1 60,2-1 43,0 1 6,-1-1-5,1 3 35,-2-1 24,0 2 5,-3 0 3,0 0 31,-2 4 73,-3 1-24,-2 1-8,-3 4 8,-3 3-11,-1 1-64,-1 2-293,-2-1 316,0 2-46,-2 1-63,-1 2-12,1 0 21,-2 0-13,0 8-37,0-2-18,0 3-46,0 0 7,0 0 7,-11 16-44,9-6-21,-1 8-35,3-8-44,0 0-25,0-1-6,0-3 14,0-2 7,0-1-14,16 8 21,-5-2-21,-2-5-17,0-5-58,2-3-39,-2 1-24,0-4-11,-1 0-33,1-1-36,0-1-72,0 0-32,0-9 68,11-1 250</inkml:trace>
  <inkml:trace contextRef="#ctx0" brushRef="#br0" timeOffset="739635.709">21402 6279 2329,'-43'23'117,"8"2"-12,4-2-2,1 2-52,3 6-42,-2 0-8,6 0 7,-1 5-75,1 0-154,1 1-138,5 3-216,1-6 34,5 5 101,3-5 310</inkml:trace>
  <inkml:trace contextRef="#ctx0" brushRef="#br0" timeOffset="739807.5405">22076 6279 2788,'45'0'370,"-19"9"-88,-2 2-73,-7 6-55,1 1-74,-8 6-40,-3 3-3,-5 4-25,-4 4-33,2 1-79,-10 5-85,-1 0-213,-5-1-297,2 0-297,-4 0 596</inkml:trace>
  <inkml:trace contextRef="#ctx0" brushRef="#br0" timeOffset="740557.3807">18363 7630 2322,'-21'-17'274,"17"15"71,2 0-54,1 2-62,1-3-48,0 3-40,0 0-30,0 0 18,7 0-41,-3 11 3,-1-4-42,1 0-25,1 1-15,2 15 26,-3-6-25,-3 0-14,-1-1 8,1-2 1,-1 12 11,-9-2-45,3-2-5,-5 5 7,-1-6 13,-2-2-16,-1 2-29,2-4 33,-4-5-10,-1 2 4,4-5-54,1-2-11,1-2 8,2-2 38,2 0-18,-1-2-39,3-1 3,1 0-11,0 0-6,1 0 35,1-8-37,0 2 31,3-1 44,0-1-2,0-1 15,14-13 41,-4-1-36,2 0-8,7-2 33,0-1 10,0 2-19,4 1 14,-3-2 27,2 5-26,3-2-3,-3 5 32,0-2-18,2-1-2,-2 8 49,-2-4-9,0 3 22,-6 7 35,-1-2 31,-2-1-35,-3 3 33,-1 2-1,0 1-3,-3 3-12,-1-1 5,0 1-9,-2 0 3,-1 8-19,0-4-15,0 4 4,0-1-44,-13 17 5,3-2-4,0 3-16,1-1-1,-1 1-17,3-1-9,-1 1-11,2-2-29,2-4-25,0-2-9,3-4-57,1-1-43,0-1-12,0-1-89,8-4-48,3 14-64,-1-10-59,1-3-80,0-1-100,-1-5 58,1-1 355</inkml:trace>
  <inkml:trace contextRef="#ctx0" brushRef="#br0" timeOffset="740729.1994">18762 7759 1541,'9'0'222,"-4"0"-10,0-5-12,-1 5-56,1 0-26,-1 0-12,4 0-29,-1 0 5,0 0-61,2 0-21,1 0-53,-1 8-72,19-6-148,-7-2-125,-1 1-103,-4-1 10,1 0 57,-1 0 322</inkml:trace>
  <inkml:trace contextRef="#ctx0" brushRef="#br0" timeOffset="740947.898">19163 7546 1793,'-10'-22'458,"10"17"-1,0 1-13,12 0-55,-5 3-67,-1-1-70,2 2-6,0 0-25,1 0-47,13 17-53,-2-5-24,-3 2 5,3 1-54,-5 5 20,-1 1-34,-1-2-28,-3 4-19,-1-1-48,-3 1 18,-4-3-49,3 5-136,-5-2 108,0 1-81,-11 0 13,3 4-141,-3-5-19,0 1-78,-4-3-76,3-2-77,3-5-103,0-2 94,3-3 380</inkml:trace>
  <inkml:trace contextRef="#ctx0" brushRef="#br0" timeOffset="741275.962">20016 7578 3025,'9'-10'184,"-3"5"-41,0 1 12,-2 1-13,-1 3-31,0 0-12,-1 0-16,0 0-35,0 10-17,0-2-26,-2 1 18,0 3-45,0 18-46,0 0-47,0 2-96,-10 1-170,7-1-185,1 2-93,-1 0-92,3-1 432</inkml:trace>
  <inkml:trace contextRef="#ctx0" brushRef="#br0" timeOffset="741853.9396">22722 6277 1890,'-9'-10'330,"8"9"9,1 1-52,0-2-16,0 2-62,0-3-91,7 3 38,-1-4-58,1 2-69,17-4 9,-5 2-45,-2 1-7,9-3-10,-3 1-58,5 2-37,-1-1-44,-7 1-56,6 0-55,-5 0 16,-5 3-72,2 0-46,-3 0-84,10 0-19,-2 0 59,-4 0 285</inkml:trace>
  <inkml:trace contextRef="#ctx0" brushRef="#br0" timeOffset="742072.6353">22699 6465 1927,'-11'5'197,"8"2"-1,0-1-75,3-1-17,0 0-65,0-1-16,0 0-18,11 0 4,-3-1-79,0-1-32,16 4-59,-1-4-37,-3-1-62,7-1-28,3 0-50,-3 0 4,-3 0 31,4 0 161</inkml:trace>
  <inkml:trace contextRef="#ctx0" brushRef="#br0" timeOffset="742994.2912">24214 5045 1805,'0'-5'144,"0"5"85,5 8 10,-5-2 1,0 4-22,0 18 41,-9 5-45,-2 7-23,0 0-82,-1 5-35,-3 8-6,-2 3 6,1 7-10,-1 7-22,0 2-1,0 4-17,1 7-9,0-1-31,3 0-19,1 1-3,5-4-27,4 0-52,2-3-45,1-5-67,15-3-16,-2-5-119,6-3-177,4-8-202,7-4 6,3-5 547</inkml:trace>
  <inkml:trace contextRef="#ctx0" brushRef="#br0" timeOffset="748867.9142">24812 5575 1746,'13'-18'210,"-11"15"50,-1 0 4,2 1 15,-1 0 35,-2 2-63,2 0-15,0 0-41,-2 0-54,3 0-6,-3 10-4,1-2-109,-1 2 96,0 1-52,0 18-36,0 0 18,0 5-31,-12-3-22,7 0 40,-1 0-61,1-1-24,-1-3 5,1 1-72,2-4-1,-2 4-89,1-10-74,2-3-91,0-1-116,2-3-149,-3-2-145,3 0 439</inkml:trace>
  <inkml:trace contextRef="#ctx0" brushRef="#br0" timeOffset="749430.2831">25163 5558 2157,'26'-25'337,"-11"16"-24,2-3 28,0 0-64,-5 5-44,-1 0-56,0 0-8,-2 2-41,-1 1-37,-1 1-2,-2 2 19,2 1-4,0 0-1,0 0-28,-1 0 5,1 0-26,0 0-7,-1 10 0,0-5-16,-1 1-3,1 0 6,6 15 37,-6-4-116,-1-1 36,-1 10 8,-4-8 0,2 2-36,-2 8 5,0-1-24,-9 1 8,3 2-20,-1-3 21,-1 2 20,-2 1-54,2-3 20,-1 0 24,-4-2-1,2-1 16,-1-2-23,0-3 56,2-6-79,-3 4 23,2-5-41,1-3 10,1-3-33,3 1 18,-1-4-18,-1-1-6,2 0 17,2 0 49,-1-2 28,1 0-20,1 0 44,0 0-8,1 0 29,2-8 19,0 5 5,0 3 3,0-5 45,0 1-28,8-1 9,-3 1-1,1-1 12,2 0-48,1 3 14,0-2-20,1 1 13,0 0 7,1 1 7,1 2-35,0 0 18,16-3-33,-5 3-1,-5 0-19,0 0 11,8 7 6,-6-5-41,-3-2 17,-2 4-23,-2-3-34,-2 1-44,-2 0-12,2 0-32,0-2-51,-2 3-85,-1-3-83,2 3-91,-3-1-104,2-2-98,-1 2 94,-1-2 394</inkml:trace>
  <inkml:trace contextRef="#ctx0" brushRef="#br0" timeOffset="750226.9717">25633 5012 1998,'22'0'316,"-12"0"-21,22 0-3,-5 12-49,1 1-61,-1 5-37,-2 8-56,0 5-58,-4-1 49,-2 7-51,-1 5-24,-2 4 18,-3 9-22,-1-1-4,-1 5 22,-5 3-27,0 1 18,-2 1 1,-2-1 59,-2-2 8,0 0 22,-10-3-54,2-1 8,-2-3-38,-4-3 19,0-1-38,-1-1-42,-6-5-11,2-2-82,-1-1-92,-2-3-63,1-4-122,-2-2-114,1-5-138,0 1-29,-1-4 424</inkml:trace>
  <inkml:trace contextRef="#ctx0" brushRef="#br0" timeOffset="750929.9379">26067 4458 2086,'9'-12'225,"-9"9"65,0 2 20,0 1 12,0 0-57,0 0-39,0 0-52,0 0-40,0 12-4,0-4-48,0 0-14,0 19-37,-9-4-6,5 4-26,-2-1-16,2 0-28,-1 0-61,-1 1-8,1-3-64,1 4-62,-1-10-64,4 0-93,-3-4-140,1-2-158,1-2-3,2-2 439</inkml:trace>
  <inkml:trace contextRef="#ctx0" brushRef="#br0" timeOffset="751445.437">26337 4409 1803,'20'-23'306,"-2"16"11,-5-1-31,-2 5 1,0 0 58,-2-1-139,-1 2 15,-1 2-51,-1 0-11,0 0-12,1 0-24,-2 0-20,-1 0-36,0 9 11,0-5-86,-2 1 71,0-1-15,-2 3-27,0 0-10,0 0-10,0 1-10,0 0 18,-8 0-25,4 0 29,-5 12-7,0-4-37,0-5 39,-4 5 16,6-6-15,-3 0-15,2-3 7,3-1 23,-1-1-22,1 1-14,2-3 12,-1 0-20,2 1 10,-1-2 2,1 0 4,2 1 8,-3-3-12,3 4 11,0-2 28,0-2-35,0 3 6,0-1-25,0 3 51,0-1-27,11 0 30,-5 3-12,-1-3 37,1 2-11,5 8 11,1-2-8,-2-3-11,-2 3 19,-1-4-35,7 7 13,-7-1-17,0-3 2,-1 1-3,-3-3 22,1 0-19,-3-1-3,1 0 19,-2 0-34,0-2 6,0 1 3,0 0-32,0 1 8,-9 0-57,5-2-1,0 1-118,1-3-3,-1 2-51,-1-1-46,0-1-75,3 2-113,-2-2-151,4-1-124,-4 2-53,2-2 500</inkml:trace>
  <inkml:trace contextRef="#ctx0" brushRef="#br0" timeOffset="753132.541">26891 4808 892,'23'-21'178,"-9"2"12,-3 2 8,-3 2 15,-1 7-12,-4 0 3,1 2 26,0 0-5,0 2-48,-1 1-15,-1 0-68,0 0 21,-2 1-48,0 2-7,0 0 17,0 0 59,0 0-14,-9 9 40,4-2-4,-9 18-50,0 2 0,-3 4 6,-2 4-23,3-2-5,-2 6 11,-1 4-15,0 3-4,1 7-9,-2 0-31,1 2-6,0 6-9,1-1-2,1 2-3,4 5-77,-1-4 154,3 3-10,5-3-60,2-3 1,4 2-6,0-4-20,18-5-4,-2-2-95,2-5 6,9-1-71,1-2-119,6-4-180,2-4-296,4-2-342,2-3 588</inkml:trace>
  <inkml:trace contextRef="#ctx0" brushRef="#br0" timeOffset="755975.6288">27443 5051 2452,'10'-12'371,"-10"11"-75,2 1-58,-2-2-18,4 2-30,-4 0-71,2 0 34,-2 0-9,0 0-2,0 0 23,0 0-25,0 11-3,0-2-39,0 18-15,0 2-28,-10 3-28,4 6-20,0 0 23,0 4-35,-2 2 6,-1 1 3,-2 1-96,1 3 2,0 0-69,0 3-118,-2-3-69,4 0-92,0-1-86,0-6-158,7 6-132,-1-5 85,2-6 500</inkml:trace>
  <inkml:trace contextRef="#ctx0" brushRef="#br0" timeOffset="756491.1241">27933 5470 2264,'13'6'229,"-5"-1"121,0-1 6,1 0-124,14 4-32,4-6-80,-1 7-43,4-7-42,5-2-1,4 2-17,-3-1 5,7-1-92,-1 0-2,4 0-31,2-8-96,1 8-28,3 0-51,0 0 5,1 0-142,-4 0-148,4 0-99,-1 0 393</inkml:trace>
  <inkml:trace contextRef="#ctx0" brushRef="#br0" timeOffset="878259.4189">29530 5410 2658,'0'9'334,"0"-9"-39,0 0-54,0 0-46,0 0-24,0 0-32,-5 2-9,1 3-25,-2-1 8,0 2 11,-8 12-22,-3 3 6,3 2 16,-1 5-45,-1-2-22,1 5 35,-1 1-107,3 1 8,0 1 23,-1 3-18,6-1 5,0 0-2,1-1-17,4 0 8,-1-2-6,2-5 17,2 0-32,8-9 35,-5-6-13,3-1 27,1-4 3,1-4 5,2-2-10,1-2 4,16 0-14,2-14-7,0-2-28,2-3 37,1 0 2,2-7-6,2-2-43,-1-1 21,0-5-18,1-4 3,-5-3 6,1 0 5,-2-5 10,-3 1 25,-4-3-57,-2 2 48,-5 1 13,-2 0 11,-8 2 12,2-1 12,-4 4 14,-4 5-18,-14 2 9,3 3-33,-6 7-13,-5 2-6,-6 2 10,-4 7-16,-1 3-17,-7 3 18,2 4-14,0 2-14,-1 0 16,1 11-66,4-3-25,0 7-50,3 0-59,5 1-93,2 7-87,5-2-110,4 2-169,3 4-215,4-2-31,6-5 652</inkml:trace>
  <inkml:trace contextRef="#ctx0" brushRef="#br0" timeOffset="878712.4941">30309 5628 2052,'16'6'349,"-14"-6"-7,-2 0-37,2 0-21,-2 0-55,0 0-14,0 0-91,0 0-15,0 0-27,0 0 2,0 0-5,0 0 54,0 0-32,0 1 6,0-1-7,0 0-33,0 0-13,0 0-34,0 0-10,0 0 22,0 0 11,0 0-15,0 2-48,0-2 37,0 0 12,0 0-21,0 0-1,2 0-14,-2 0 48,2 0-17,-2 0-2,2-8 9,-2 6 4,2 2 13,-2-4 77,2 2-106,-2 2 30,0-5 3,2 3 14,-2 2-13,0 0-23,0-4 2,0 4-16,0-2-45,0 2 31,0-2-38,0 2 11,0 0-27,0 0-21,0 0-34,0 0-47,0 0-54,0 0-54,0 0-33,0 0-71,0 6-135,0-4-52,0-2-173,0 2-142,0 0 524</inkml:trace>
  <inkml:trace contextRef="#ctx0" brushRef="#br0" timeOffset="879727.8225">31011 5295 1053,'27'-29'148,"-17"18"-7,-1 0-17,-1 0 19,0 4 12,-2-3-31,0 3-29,-1 1-10,-1-1-12,2 1-37,-2 1 2,2-1-2,0 0-1,-3 1 19,1-1 37,1 2-18,-1-1 33,-2 1 31,2 1 9,-2-2-63,0 3 22,0-1-2,0 1-18,0 2-6,-2-4 35,2 2-24,-2 2-21,2 0 2,-2-4 1,0 4-5,4-2-4,-4 2-11,0 0 44,2-3-7,-2 3 12,2-2-10,-2 2 28,2 0 8,-2 0-7,0-3-3,2 3 5,-2 0-13,0-3-79,0 3 19,0 0-45,0-4 49,0 4-54,0-4 14,0 2 0,0-2-9,-12 0-19,6-1 4,-2 1 5,1 0 3,-3 1 9,-15-4 24,2 0-32,4 3-13,4-1 18,1 2-12,2 3 22,2-1-40,2 1 10,-1 0-5,0 0 24,1 0 19,0 0-34,2 9-7,0-4 14,1 1-21,0 0 41,-3 15 26,0-4-27,4 0 17,2 11-4,2 2 0,0-2-6,-2 6-17,10 2 25,-6 2-37,0 1 24,4-1-84,-5 0 91,-1-3 6,5-1-31,-2 2 19,-2-1-12,-1-3-29,0 1-37,0-2 31,0-2-38,-9-3 4,8 0-35,-7-4 0,-2-1 33,4-4 34,-1-5-1,-1-1 8,0-2-1,0-1 20,1-2-26,-1-2 26,1 0-10,-2-1 32,0-2-34,-1-1 6,2 0 17,-1 0-13,-1 0 18,-11-12-11,5 5 25,2 0 12,2-2 33,4 3-68,0-2 10,4 0 5,1 2 2,1-3 16,2 1 16,0 0-14,11-14 6,1 1-21,2 4-10,4-8-5,4 2-22,2 2 12,2 0-18,6-1-18,-2 0-34,1-2-26,1 0-50,-2 2-12,0-2-16,-1 4-74,1-6-65,0 3-45,-2-4-84,0-2-82,0 0-98,1-2-6,-4 0 381</inkml:trace>
  <inkml:trace contextRef="#ctx0" brushRef="#br0" timeOffset="882650.6338">31614 5306 1731,'0'-19'211,"6"13"52,-4-2 9,2 1-35,-2 2-18,1-2-5,-1 1-40,0 0-24,0 0-41,0 1-24,0 0-33,0-1 8,2 3 0,-2 0-17,-2 0 16,2 1-16,-2-1-5,2 3 15,-2-3-3,0 3-2,2 0-4,-2 0-2,0 0 23,0 0-43,0 0-11,0 7 12,0-1 2,-12 2-26,2 11 17,-5-2-8,2 3 13,1-1-11,0-2-1,-3 0 9,7-4-6,-5 3 34,4-5-13,3 0 4,0-1-32,0-2 4,4-3 16,-2 1-6,2 0 34,2-1-17,-2 0-1,2-1-7,0 0 40,0 1-48,0-1 24,10 0-12,-4 1-9,0 0 5,14 5-18,0 1 22,1-3-26,-4-3 21,1-1-27,1-3 23,8 7-5,0-7-9,2-1-11,0 3 4,0-3-4,1 0-29,0 0-48,-2-10 2,2 6-35,-4 4-18,1-4-5,-6 2-13,-3 0-13,-3-1-4,-1 3-31,-2-3 1,-4 0-44,2 3-11,-2-3 21,-2 3-37,2-3 3,-1 3-23,-2 0-38,0 0-19,0-3-37,-1 3 42,2-3 47,-4 3 160</inkml:trace>
  <inkml:trace contextRef="#ctx0" brushRef="#br0" timeOffset="882884.9374">32041 5290 1704,'-6'-6'258,"4"-1"29,-2 0-70,0 2-21,2 1-52,0 0-1,2-1-68,-4 2 53,0 0-14,2 3 0,0-2 10,2 2-11,-8 0-60,2 11-13,-7 8-17,-4 3-11,-3-2 24,-1 6-48,3 4-8,-4 0 27,-2 1-71,0 0-58,2 2-20,-2 2-103,-3 0-132,1 2-44,0-3-94,0 2-159,4-5 375</inkml:trace>
  <inkml:trace contextRef="#ctx0" brushRef="#br0" timeOffset="883634.7721">31945 4035 2682,'43'14'81,"-6"-1"60,-3 4-54,3 3-3,-4 5 5,-1 2 26,3 4-10,-1 6-29,-4 2-22,0 4-17,-4 7 22,-3 3 18,0 1 25,-2 7 33,-5-2 16,2 1 29,-6 1-7,-6-3-22,2 4-26,-8 0-59,0-3-36,0 1-12,-12-1 1,-2-2 11,1 3-92,-8 1-30,-4-1-118,-2-3-69,-6 2-106,-1 0-92,-2-2-225,-8-1-239,2-3 511</inkml:trace>
  <inkml:trace contextRef="#ctx0" brushRef="#br0" timeOffset="884868.8572">24442 6806 841,'-34'-11'86,"11"4"145,2-2-52,3 2 58,6 2-18,0 0-66,2 2-50,4-1-101,-2 1 113,3 0-41,1 1-13,-1-1-17,0 1 15,3 2-17,0-4 10,2 1 14,0 0-16,0 1 18,0 2-17,0-6 11,13 1 16,-5 2-42,16-6 39,4-1-18,3 2-18,3-3-6,4 0 7,4 2-3,-3-1 11,5 0-20,4 1 6,6-3-41,5 1 48,3 1 26,3-3-27,8 0 7,4 2 7,3-1-14,6-2 20,7 1 1,4 0-1,5-3 11,1 2-26,78-11 14,-42 5-12,-19 6 20,-11 1-10,74-11-25,-34 9-7,31-4 8,-36 5 31,-16 3-32,61-4 34,-41 6 0,-17 0-42,61-4-16,-37 6 26,32-3-27,2-1-3,-35 8 4,-18 0 7,61-3-11,-38 6-2,-21 0-5,59 0 15,-40 10-32,-22-10 43,-16 3-28,84 3 16,-48-6-36,-21 3 63,-17 0-36,80 1 16,-49-2 11,-23 1-21,-13 0 16,0-3-26,1 0-9,1 0 43,1 0-39,-1 0 6,7 0-6,-2 0 3,-1 0-21,77-9 3,-51 9-9,-24 0 11,-16 0-36,2 0-13,-2 0-59,4-4 50,-3 4-68,189 0-246,-46 0-351,-46 0-476,-36 0 790</inkml:trace>
  <inkml:trace contextRef="#ctx0" brushRef="#br0" timeOffset="885806.1269">27521 7373 2519,'-12'0'250,"12"8"-8,0-2 30,0-3-49,0 0-47,11-1-72,-5-1-18,-2-1-43,4 0-2,0 0-13,3 0-1,12-16 0,-1 4-20,0-3 6,6-2-16,-3-1 5,-3-1-15,2-3 20,-1 2-3,0-3 4,0-3-7,-4 4-1,1-1 4,-2 0 11,-3 3-7,0-2-4,-3 1-19,-3 1 24,-3 1-4,-4 4 14,-2 4-26,0-2 0,0 3 10,-8 1 5,3 2-4,-2 2-15,-13-9 6,0 3 2,-7 5-6,0 1 29,-2 2-27,-5 3 24,0 10-16,-1-4-10,-4 4 18,-2 4 15,1-1 25,1 3 2,4 5 42,-4 2-13,-2 2 27,6 2-20,-2 2 24,2 1 72,5 2-132,-1 5 11,3-2-4,4 4-9,5-1-24,5 0 31,3 0-15,-1 6-17,10-1 2,2 1-67,0-3 94,16-2-3,-3-1-32,4-2-18,3-3 0,4 0 0,2-8-17,1 0 35,1-3-22,6-2-29,2-3-23,0 0-53,7-5-73,-4-2-46,6-2-41,2-4-66,2-1-61,2-3-144,1 0-176,-2 0-243,2-17 572</inkml:trace>
  <inkml:trace contextRef="#ctx0" brushRef="#br0" timeOffset="886430.999">28077 6588 2251,'6'0'347,"0"-10"-26,16-5-16,-6 4-59,4-1-29,2-2-62,1 6-30,-1 0-22,2-1-58,-6 6-23,-2 0 9,-1 1 18,-4 2-25,-1 0 5,0 0-31,0 0 18,-3 0 9,0 10-10,-1-5-14,-1-1 0,1 2-1,-3 0 17,3 1-28,-6 2-9,2 0 24,0 0-42,-2 0-32,0 2 46,0 15-32,-12-3 24,7-4-7,-4 5-4,-3-2 32,2-5 5,-2 1-7,2-4 23,4-4 5,-2 0-17,0-4-3,2 0 20,0-1-25,-2-2 19,5-1-18,-3 1 18,1-2-18,1-1-16,0 2-7,2-2 32,-2 0-6,2 0-21,0 0 44,2 0-39,-4 0 31,4 0-4,0 0 18,0 0 15,0 0-2,0 0 12,0-9 16,12 7 1,-5 2-19,3-5-6,13 0-37,1 1-1,2-1 2,3 1-8,-1 3-12,0-2-55,1 0-12,2 3-42,-3 0-25,2-5-46,-2 3-46,1 0-107,0 2-87,0 0-118,-1-4-128,0 1 68,0 3 420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9:38:31.227"/>
    </inkml:context>
    <inkml:brush xml:id="br0">
      <inkml:brushProperty name="width" value="0.05292" units="cm"/>
      <inkml:brushProperty name="height" value="0.05292" units="cm"/>
    </inkml:brush>
    <inkml:context xml:id="ctx1">
      <inkml:inkSource xml:id="inkSrc134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1693.84839" units="1/cm"/>
          <inkml:channelProperty channel="Y" name="resolution" value="1276.96851" units="1/cm"/>
          <inkml:channelProperty channel="F" name="resolution" value="0" units="1/dev"/>
        </inkml:channelProperties>
      </inkml:inkSource>
      <inkml:timestamp xml:id="ts1" timeString="2019-02-04T19:50:22.920"/>
    </inkml:context>
  </inkml:definitions>
  <inkml:trace contextRef="#ctx0" brushRef="#br0">2758 4998 1886,'28'-25'187,"0"-1"-26,-3 3-37,-4 1 5,-4-1-1,5 1 13,-9 2-7,-1-1-3,-1-1 22,-7 4-60,0 3-13,-4 0-6,0 1-10,0 2-59,-8 0 28,-3-6 0,3 3-10,-5-1 2,1 3 8,-1 4-27,-7 1 17,7 0 12,-3 4-21,1 2 17,3 2 25,-2 0 2,0 0 8,2 0 0,-15 11 4,2-2-1,-2 2-2,2 2 24,0 6 2,-2 4 4,4 1 18,-1 7-10,4 0 17,0 1 0,-1 8-38,2 1 8,1 4-15,1 5-69,-5 2 100,8 7-31,-2-1-18,4 4-13,-1 0-3,2 1-14,-1 2-25,0-2 12,3 1-8,-1 1-4,2 0-22,-1 2 15,-1-3-2,5 0 20,-5 2-58,-2-5 4,4 1-27,0-1-41,-4-3-30,0-1-56,0-1-57,0-2-26,1-3-44,-2-3-44,1-3-103,-1-3-102,1 0-51,-4-6-42,3 0 57,-2-7 387</inkml:trace>
  <inkml:trace contextRef="#ctx0" brushRef="#br0" timeOffset="203.084">1680 6463 2138,'-6'-8'313,"6"-1"44,0 0-27,0 0-7,0 0-24,13-12-83,0 3-41,7-2-30,1-4-25,0 8 0,6-5-37,0 2-11,2 3-43,0-1-4,4 4 7,1-1-23,3-4-14,-1 4-14,0 0-28,4 0-43,0-2-230,3 0 247,-1-1-98,4 1-82,0 1-95,1-3-71,3 1-75,2-1-105,-2 0-104,3-1 140,1 0 392</inkml:trace>
  <inkml:trace contextRef="#ctx0" brushRef="#br0" timeOffset="859.1698">3234 5845 2807,'0'-7'293,"0"5"75,6 2-53,1 0-60,3-3-10,-2 3-59,2 0-19,16 14-20,-4 0-57,0 2 2,-2 0-42,-4 7-9,-1 1-37,-2 2 22,-3 6-27,-3-4-6,1 4-10,-8 4-25,0-1 44,0-2-128,-17 3 23,5-2 38,1-3 16,-3 0-6,-1-3-3,-1-4-11,0 1 24,0-5-20,2-3-18,-1-2-19,4-5-3,1-1-28,2-4-21,2-1 14,2-3 19,1-1 37,1 0-8,2 0 3,0-12-10,0 4 56,11-16-5,-1-2 7,4 2 14,-1-5 11,10-1 24,-3 0-11,2-2-8,4 4 9,0-1 11,1 2-2,1-2-3,2 0 11,-2 2-4,2-1 39,-1-1 1,-1 4 102,0-3-160,-2 3 40,2-2 14,-4-1 30,0 2 19,-5 3-2,-2 3 31,-3 1 1,-5 5 11,-3 4-32,-4-1 15,0 5-7,-2 1 18,0 1-19,0 3-15,-10 1 11,4 0 20,-1 0-17,1 11-22,-13 4 26,0 3-11,1 5-35,-1-1-1,6 3-17,-3 2-5,4 1-27,2 6-6,2-3 11,4-2 1,0 6-13,2-8-22,2 4 8,0-2-19,8 0 7,-1-1-23,0-4-52,3 1 1,6-4-7,-2 1-60,0-7 51,4-2-35,-2 1-18,-1-5-8,4-1-38,-2-3-37,-1-5-37,0 1-56,-2-1-112,0 0-123,12-9-115,-4 0-38,-2 0 435</inkml:trace>
  <inkml:trace contextRef="#ctx0" brushRef="#br0" timeOffset="1077.8735">3241 5611 3053,'-28'24'255,"3"2"3,1 4-15,4 3-98,0 3-19,-1 2-50,4 5 63,1-1-150,1 3 15,1 2-35,1-2-5,2 5-65,1-4-61,4 0-60,0 2-77,2 2-45,4-1-69,0-3-112,0-5 118,12-7-31,-2-2 61,5-7 97,2-7 61,6-7 110</inkml:trace>
  <inkml:trace contextRef="#ctx0" brushRef="#br0" timeOffset="1265.3244">4130 5512 1669,'13'-8'380,"-1"5"-9,-1 1 9,1 2-33,-2 0-19,-3 0-3,1 0-58,-1 10-23,11 8-18,-7 1-29,-1 7-15,-2 6-54,-4 4-34,1 5-33,-7 4-24,2 1-62,-9 4 22,1-6-35,-1 0-145,-3 2-7,-2 0-92,1 2-60,-4-3-121,-1 2-134,1-2 20,0-4-3,0-1-110,-1-2 120,4-6 396</inkml:trace>
  <inkml:trace contextRef="#ctx0" brushRef="#br0" timeOffset="1546.5443">5041 5745 3772,'10'8'157,"15"-2"-22,0-1-10,3-3-43,1-2-37,2 0-23,0 0 6,5 0-14,1-10-24,-2 5-22,5-3-54,-3 3-48,1-2-27,5 0-53,-1 2-64,-2-2-29,2-2-78,0 2-42,-2 1-89,-1 1-105,3-1 126,-4 2 316</inkml:trace>
  <inkml:trace contextRef="#ctx0" brushRef="#br0" timeOffset="1827.695">5296 6147 2790,'-34'25'111,"17"-13"85,8-1 3,-1-4 1,6-2-6,2-1-57,2 0-12,0 0-72,6-3-40,2-1-10,0 2-4,18-2-3,3-10-8,4 8-11,2-5-49,-2 0-15,3 0-13,4 0-37,2-1-62,-1 2-42,2-4-34,1 2-70,-2 4-96,1 0-64,-1 0-12,0 2 108,1-1 245</inkml:trace>
  <inkml:trace contextRef="#ctx0" brushRef="#br0" timeOffset="7482.6147">7233 5056 1358,'-15'-5'200,"8"1"40,1 0 25,2-1-22,2 0-7,0 1-41,2-2 16,0 0-25,0 1-56,10 0-11,6-6-13,-2 2-23,0 4 9,7-2-26,-4 4 21,-3 2-14,1 1 28,-4 0-30,-1 0 78,11 13-111,-5-4 4,-6 1-11,-2 0 22,0 0-3,-3 0-29,6 10 7,-7-1-5,-2 0-1,-2-2-28,0 9 24,-13 5-16,3-6-1,-1 0-8,-3 1 11,-3-3 14,-2 2-9,-2-3-17,-3-1 17,2-4-1,-2 3-11,-1-2-45,2-5 67,-3 0-36,3-2 42,1-3-100,0 2 4,3-7-28,4-2 30,3 0-40,0-1 31,2 0-14,1 0-1,1 0-21,5 0 37,-1-9 18,-2 4 0,2-1 183,2 0-260,2-1 72,0-1-5,0-1 64,15-11-14,-4-1 3,7-1 2,0 2 7,-1-2 26,8 2-3,-5 1-41,4-1 56,2 1-26,0-3 15,-2 4 10,3 0-5,-3 1 18,0 2-12,-1-1 11,-4 0-4,-1 4-19,1-3 28,-2 3 0,-5 4 33,-3 1-10,-1 1 19,-3 2-7,1 1 39,-1-1-27,-2 2-47,0 0 50,-1-1-38,0 0 7,-2 3 158,3-2-293,-3 2 38,3-4 33,-3 4 2,0 0 21,0 0 28,0 0 27,0 0 7,0 10 20,0-4-16,0 0-15,-10 3-75,9 0 96,-4 18-21,0-2-22,3-3-47,-1 7 4,0-3 21,3-4-26,0 5 0,0-5-26,0 4 0,0 1 10,8-8-2,0 4 6,-2 1-47,5 0-7,1-5 16,0 2-48,2-6-18,2-5-19,4 1-33,-1 2-49,1-2-146,-2-7 47,0-1-90,1-2-145,-4 0-160,0-1-147,17 0 508</inkml:trace>
  <inkml:trace contextRef="#ctx0" brushRef="#br0" timeOffset="8248.076">7616 4886 1000,'16'-9'205,"-14"2"-6,0 1 4,1 0-81,-1 1 73,2-2 13,-2 1-43,0 1 8,-2 0-16,4-1 9,-4 2-13,0-1 4,0 1-12,0 1-25,0 0-40,0 1-10,0 2-31,-8-3 14,8 3 37,-6 0-42,1 0 27,0 8-11,-1-4-26,-8 13-5,-3-4 4,7-2-19,-2 8-26,3-4 11,3-1 5,-4 8-30,3-6-26,2-1-33,0-1-4,0-1-61,5-2-54,-3 0-25,1-2-38,2 0 4,0-1-11,-4 1-13,4-1-9,0 0-25,0 0-23,0-1-20,7-1 47,-4-1 185</inkml:trace>
  <inkml:trace contextRef="#ctx0" brushRef="#br0" timeOffset="9122.88">8636 4877 1909,'8'-13'209,"-5"5"36,1 1 22,-2 1-19,2 2-47,-2-2-37,-1 0-55,2 2 9,-3 0-28,3 0-22,-3 3 20,2 1 26,-2 0 37,0 0-9,0 0-7,2 0 7,-2 0 3,0 13-23,0-2-1,0 14-47,0 2-3,-9 2-26,5 1-35,0 1 18,-2-1-34,1 2 87,-1 1-148,2-3 20,-1 0 10,-1 1-51,3-1-37,0-3-8,-3-1 30,0-3-87,3-4-62,-2 7-133,1-6-55,1-5-82,0-1-152,-2-3-100,3-2 460</inkml:trace>
  <inkml:trace contextRef="#ctx0" brushRef="#br0" timeOffset="9341.5783">8301 5166 2074,'-10'-7'267,"8"3"38,2-4-65,0 2 7,11 0-23,-6 0-68,15-8-48,1 3-3,3 0-86,2 1 7,4 3 0,-3-2-49,7 2 18,-3 0-112,1 1 89,2-1-67,-2 1-23,0 3-34,3-2-45,-1-1-107,1 3-15,-2-4-59,2 1-26,-1 0-52,-2-2 79,4 1 74,-1 1 172</inkml:trace>
  <inkml:trace contextRef="#ctx0" brushRef="#br0" timeOffset="10185.1102">9925 4667 1635,'27'-16'226,"-3"6"17,-3 2-14,-6 0-37,-1 1 8,-5 2 17,1 3-8,-1-1-23,-4 0-23,-1 0-28,0 0-44,0 3-123,-2-3 103,-1 1-12,1 2-39,-2-3-44,0 3 22,0 0-12,0-3 4,-9 3-15,3 0 5,-3 0 37,-1-3-35,-1 3 29,0 0-32,-18 0 30,5 0-18,6 0 12,-10 0 18,9 0-37,1 0 21,3 7-2,1-7 15,4 0-22,1 2-2,-1-2-37,3 0 48,-1 3-6,0-3-13,2 2 4,0 1 28,1-3 5,1 1-15,1 2 3,-2-1 1,2 0 31,0 0-8,1 1 19,2-2 13,-4 1-9,2 3 41,2-1-13,-3-1 28,3 2-40,-4 0 3,2 1 15,-2 0-23,-1 0-17,1 1 24,-1 1-45,-6 11-12,0-3 11,-5 2-5,1-2-26,4-4 27,-4 5-26,3-5 3,4-3-1,0 0-14,0-1 22,2-1-15,0 0 9,2-2-22,0 0 32,1 2 7,-1-3-44,1 2 11,-1-1 17,1 0-17,1 0 27,2 1-14,0 0-11,0-1 22,0-1 24,0 3-12,0-3-18,0 2 17,0 1 9,11-1 17,-7 1-41,-2-2 39,5 2-20,-2-2 31,3 2-13,8 6-19,-6-3 34,0-1-10,0-4 12,-3 3-28,0-1 34,1-2 13,-2 1-11,-1-1-1,1 0 16,-2 0-19,1-1 7,0 3-20,-3-1 11,0 1-32,-1-1-10,-1 2-31,0 1 5,0-1 5,-11 15-4,1-4 22,2-4-47,-5 6-23,-3-4-7,0-2-22,-1 2-40,0-2-44,0 0-52,5-3-40,2-4-63,1-2-32,1 1-49,1-3-99,3-1-86,-1 1-79,2 1-71,1-2 49,-1 1 447</inkml:trace>
  <inkml:trace contextRef="#ctx0" brushRef="#br0" timeOffset="10950.5626">6505 5847 2714,'-22'0'92,"13"0"41,4 0 8,1 0-81,4 0 84,0-5-39,0 1 28,7-1-63,0 0-8,17-7-11,3-3 8,6 3 18,1-1 5,7 0 39,3 1-13,-4-1-34,8 0 0,3 3-4,5-3-24,4-3-7,5 5 1,3-4-24,3 0 16,3 2 0,2-2-25,7 2 16,-1 3 6,2-3-15,6 0 3,-4 3-5,4 0 10,1-1-17,1 1-9,1 1 2,2-2 4,-3 6 16,1-3-23,-3 2-11,1 2 19,-5-2-2,1-1-14,-4 3 20,-2 0-23,0 1-23,-7 3 13,-4-4-13,-1 0 2,-4 4-18,-4-3-3,-3 3-5,-4-3-22,-2 3-4,-3-3-6,6 3-3,-9 0-38,-2 0-26,-5 0-6,-4 0 14,-4 0-8,-2 0-29,-9 0-9,-5 0-21,-2 0-6,-5 0-18,0 0-48,-2 0-38,-1 0-136,-2 7 113,0-5 183</inkml:trace>
  <inkml:trace contextRef="#ctx0" brushRef="#br0" timeOffset="11716.0064">7243 6170 2248,'-6'-19'311,"6"15"49,10-2-49,-3 3-65,10-9-55,1 7-46,-1 0-19,1 3-9,-5 2-18,-1-2-36,1 2 15,11 13-5,-1-4-10,-3 3 2,-3 4-16,-5-4-4,-2-1-2,-2 9-22,-2-4 3,-3-2 19,-3 1-39,0-1-19,-9 9 42,-1 3-31,-4-6-2,1 2 7,-6 1-20,-3-2 29,2-2-2,-4 0 0,-1-2-11,4-4-15,-2 2 12,-1-3-10,4-2 15,-2 0-13,2-3-10,1-2-5,4 0-15,4-3 5,1 0-14,1 0-38,-1-2 22,4 0 5,1 0-32,1 0 24,4 0 6,0-9 23,0 5 11,0-1 3,7-2-19,7-7 24,3-6-21,3 2 19,3 0 13,3-2-27,4-1 3,-3 0 5,3-1 29,-1 0 12,1 1-45,2 0 68,-3 0-19,-3 1-100,1-1 144,0 1-19,-5 4-5,0-1-57,-2-1 76,-2 5-9,1-1 8,-2 2 22,-6 3-13,-4 0 20,2 1 27,-3 4-87,-2-2 108,1 2-24,-2 1-15,-1 0-5,1 0-11,-2 1-44,1 2 13,-2-3-4,0 3 31,0 0 9,0 0 25,0 0-8,0 0 33,0 9-41,-8-1-10,3 0-11,2 1 7,-5 13-10,-4 3-15,7 1-20,0 1-21,2-5 20,3-4-3,0 1-46,0-2 18,0-3-2,0 15 24,10-5-43,1 0-4,-1-1-29,1-3-18,5-3-40,-1 1-15,3-5-29,3-2-51,-1 0-52,4-3-49,2-2-66,0-1-93,2-4-213,2-1-148,-1 0-5,1 0 551</inkml:trace>
  <inkml:trace contextRef="#ctx0" brushRef="#br0" timeOffset="12184.6358">8377 6269 2061,'-21'-6'328,"18"6"-30,0 0-31,0 0-10,0 0-52,0 0-15,1 0-44,0 0-10,2 0 3,-4 0 0,2 0-22,2-2 9,0 2-3,-4 0-31,4-3-36,0 3 6,0 0-11,0-6-36,8 4-8,-4 0 4,-2-2-9,4 1-11,1 0 18,-1 0-45,15-5 8,-9 2-33,1 0-33,0 1-17,-2 0 8,0 0-28,12-3-26,-4 4-12,2-2-22,3-4-36,0 3-30,-1-1-57,3 1-50,-1 2-70,2-2-88,1-2-13,-2 3 110,-2 0 257</inkml:trace>
  <inkml:trace contextRef="#ctx0" brushRef="#br0" timeOffset="12653.2783">9152 5868 1892,'0'-20'301,"8"13"-26,-4 1-94,-1-1 71,1 1-26,-1 2-59,0-1 34,1 0 7,-1 2-50,-1 0 24,1 3-17,-3 0-1,3 0-2,0 0-18,-1 9-18,-2-1-60,3 2-49,-1 21 25,-2-3-8,0 3-34,0 6 21,0 0-25,0-1-47,0 3-46,-11 0-5,9-1-16,-2 4-92,0-2-76,2-1 56,2 0-83,-4 2-115,4-5-105,0 0-119,0-2-74,0-2 417</inkml:trace>
  <inkml:trace contextRef="#ctx0" brushRef="#br0" timeOffset="14324.789">2078 7682 2427,'6'9'182,"-2"-9"43,2 0 18,1 0-14,1 2-51,-2 0-25,1 1 10,-1 2-17,2 1-36,9 6-12,-5 6-22,-2-4-21,-5-1-1,1 10-23,2-1 31,1 1-27,-9-1-48,0 4 23,0 2-11,-10 3 0,1-1-16,2 1-25,-5 5-33,-2 1-13,3-4-67,-5 1 128,1-4 30,2-5-11,-1 2-6,-2-5-24,3-3-14,0-2-55,1-5-3,4-2 1,-1-3 8,1-1-27,4-3 31,-2-1-26,3 0 25,1-2 9,-2 0 38,4 0-22,0 0 20,0-10 9,0 2 9,0 0 31,17-16-5,-4 0-9,3 0 13,5-3-11,-2 0 35,3 0-7,4-2 25,-1 3-2,1 3 16,0-3-25,2-2 27,0 1-30,0-3 19,-2 3-34,1-1 2,-3 0 18,2 1 7,-2 0 42,0 2 2,-4-3-2,1 2 2,-2 6-10,-3-1 9,-1 3 59,-5 0 35,-2 7-26,-1 0-26,-3 4-23,-2 3-45,1 0-29,-3 2 12,0 1-4,0 1-16,0 0 22,-9 0-11,6 8 24,-3-2 2,-8 14 78,-1-2-85,-1 3 44,1 4 23,-1 1-9,1 0 5,-1 2-10,0 2-9,2 0-14,2-1-8,1 2-27,-1 0-23,5 0 12,-1-4-35,6 1-7,-4-1 7,6-7-48,0-1-6,0-2-7,10 5-50,-4-5-69,-3-4-35,5-2-3,5 7-43,-1-6-14,0-4-57,1-3-59,-2-2-117,3-3-112,-2 1-123,1-1 128,14 0 429</inkml:trace>
  <inkml:trace contextRef="#ctx0" brushRef="#br0" timeOffset="14527.8383">2829 8028 2069,'16'-7'200,"-14"7"40,0-2 5,0 2-22,-1 0-18,3 0 15,2-3-26,-2 3-63,3 0-26,3-3-62,0 3-5,2 0-26,12 0-9,0 0 12,2-5-41,4 1-54,-5 4 9,1-3-51,8 0-73,-6 0-13,0-1-84,4-2 12,-3 2-213,-2-1-62,2-3-14,1-2 120,1 6 298</inkml:trace>
  <inkml:trace contextRef="#ctx0" brushRef="#br0" timeOffset="14793.4012">3566 7729 2013,'-12'-22'238,"12"19"42,0 1-46,0 0 30,0 0-34,0 2-12,0-3-45,10 3-46,-5 0-34,1 0-19,0 0 3,0 7-5,-1-1 1,1 0-3,9 11 9,-7-1-3,0-2-41,0 8-14,-4-2-11,1 2-12,-3-1-5,-2-3 30,0 0-25,0-2 5,-9 9-2,1-2-51,4-6 19,-6 8-79,1-5-45,-1-3-57,2 0-65,3-5-87,-5 7-112,1-4-81,2-5-242,4 0 156,-1 0 443</inkml:trace>
  <inkml:trace contextRef="#ctx0" brushRef="#br0" timeOffset="15199.5563">4248 7550 2563,'24'-22'198,"-20"20"82,2 0-13,-1 1-19,-1 1 0,2 0-13,0 10-24,4 10-55,-4-1-58,-2 5-12,-1 5-60,-1 3 4,1 3-39,-2 4 25,-1 1-62,0 2-51,-8 5-12,3 4-250,1-1-52,-4-1-66,2-5-87,1 0-214,-1 7-42,0-7 572</inkml:trace>
  <inkml:trace contextRef="#ctx0" brushRef="#br0" timeOffset="27868.4719">5684 8008 1411,'12'-44'120,"-8"17"40,0 2-16,0 6-35,-3 4 46,1 3-14,1 2-51,0 3 20,-3 0-12,2 0-26,-2 2 78,2 1 6,-2 1 13,0 1-31,0 2-5,0 0-47,2 0-6,-2 0-20,0 11-13,0-2-17,0 2 16,0 0-14,0 23-19,0 2 37,0-1-18,0 2-3,0 4 9,0 1-9,0 2 16,0 1 1,0-1 11,0 3 8,-9 3 11,9-2-35,-3 3 10,-1-4 8,0 3-16,4 1 2,-7 1 4,3 2 2,0-2 5,0 6-11,0-2 1,2 1 14,-2 4-37,0-2 2,3 4 15,-3 1-14,-3-2-3,5 3 12,-2 4-7,0-1 9,2 2 2,-6 0 4,6 2 15,-2 0-29,-2 2 23,0 3-6,1-2-13,1 3 0,0 0-16,-1-1-9,1 4-4,0 1-66,-2-2 132,4 2-18,2 1-30,-2 1-7,2 1-8,0-2 30,0 2-18,0-1-13,0-1 17,8 2-31,-4 0 54,0-1-16,0 0-15,-1 2-5,3-4-18,0 5-57,-1-1 120,3-4-21,-2 4-33,0-1-11,-2 0 32,1 2-41,0 0 36,3 1-35,-3-2 32,-4-2-10,7 0 11,-4 1-24,2 0 21,-2-2-16,-2 0 9,3 1 1,0-2 27,0 5-47,-1-3 44,0 0-18,2 3 1,-2-2 20,3 0-3,-3 4-12,3-4 11,1 1 6,-2-1-48,2-2 47,0-2 0,0 3-17,0-4-12,0 1 4,0-1 13,2-2-11,0-1-13,-2 2 24,2-3-31,-2-1-2,0 0 12,4-3-3,-4-1 1,0 0 10,1-4-11,1 2 14,-4-1-19,3-4-10,-2 2 15,0-4 38,2 3-14,-3 1 12,0-4-40,4 1 19,-6 0-16,0-4 28,2 2-9,-2 0 6,0-4-22,0-2 27,0 3-16,0-3-33,0-3 8,0-1 10,-2-3-62,2-2 13,-1 6-24,2-4-62,0-2-17,-2-4-20,0-6-49,2-1-66,-1-1-12,-4-4-63,4-5-35,0-5-51,-2-5-129,0-4-139,-2 0-98,2-4 478</inkml:trace>
  <inkml:trace contextRef="#ctx0" brushRef="#br0" timeOffset="28899.4624">1065 14578 2883,'144'-15'88,"-99"3"9,5 3-28,2 2-44,0 0 24,5-2-41,1-2 2,2 5-5,2-5-12,1 4 7,3-2 33,5-2-20,4 4 51,2 0-32,0-2-6,8 1-23,1 0-8,2 0 2,3-1 59,4-2-5,3 3-18,3-2 13,1 2 11,4-1 42,2 0-50,2 1 22,1 1 22,1-3-23,75-2 39,-42 4-55,-20 1 24,-17 2-3,5 0 13,3-2-3,82-4 31,-50 7 39,-15-3-27,-16 2-24,3 2-12,78-2-9,-7-4-1,-36 6-11,-25-2 12,-10 3-25,78-2-43,-3-8 23,-36 7-2,-27 2-4,60-6-23,-34 7 32,-21-1 20,-16 3-31,86-3 19,-10 3 43,-37 0-40,-20 0 14,61 0 8,-4 0-37,-1 0 8,-39 0-2,-20 8-5,60-5-6,-2 0-56,-37-3 79,33 5-1,-34 0-40,36 0-64,-40-2 103,-22 0-34,71 2 24,-45 0-21,-23-2 2,67 2-2,-44-3-1,-21 4 7,65-4-11,-42 1 8,36 2-16,-36-2 12,31 5 20,-35-6-14,-20-1-13,64 5 6,-43-4-3,-20 0-15,62 2 2,-40-1 25,-22-3-11,-15 3-16,83-3-11,-11 5 41,-40-1-19,-21-1 11,-15 0-9,76 1-15,-36 1-43,-26-1 58,-16-1 16,78 3-39,-45-1-22,-23 0 1,-16-2-16,0 1-34,2 1-51,-2-1-29,-2 3-48,0-3-18,0-2-55,-5 4 70,-1-1-200,-2-2-24,-3 2-81,-1-4-118,-3 1-250,-8 0-183,-5-2 684</inkml:trace>
  <inkml:trace contextRef="#ctx0" brushRef="#br0" timeOffset="32117.4682">7592 14063 861,'-7'-19'143,"5"10"-8,2 0 20,-3 3 6,3-2 20,0 0-13,-5 0-94,3 0 111,2 0-26,-4 1 21,4-1-16,-4 1 45,4 1 148,-2-1-226,2 0 19,-2 4-12,2-2-49,0 2 20,-4 1-18,4 0 1,0 2-9,0 0-41,0 0 9,0 0-22,0 7-11,0 1 0,0 4-1,8 17-39,-6 1-13,2 1 1,-4 7-37,0-2-71,3-1-44,-1 5-101,-2-2-91,4 1-113,0 1-124,-2-1-80,2-1 104,-1-1 430</inkml:trace>
  <inkml:trace contextRef="#ctx0" brushRef="#br0" timeOffset="32851.6634">7885 14558 711,'6'-11'134,"-4"5"13,0 0-6,0 1 0,0 1 13,-2-2 68,3 0-101,-3 2 20,2-1-4,-2 1-21,2 0-18,-2 1 2,0 0-4,0 0-48,0 1 104,0 0-16,2 2 6,-2-4-48,0 2 21,2-1 9,-2 3-12,0-3-9,0 0-1,0 3 20,0-5-15,0 4-36,0 1 48,0-3-22,0 3 35,0-4-46,0 2 17,0 2 2,0-4 15,0 1-13,-8 3 0,8-2-36,-3 2-19,3-4-13,-3 4-3,3-3 3,-3 1 7,3 2-30,-3-3 16,3 3-13,-3-3-3,3 3 9,0-3-19,-3 3 20,1-2-2,2 2-9,0 0-11,-3-3-2,3 3 16,0 0-23,-2-3 3,2 3-50,0 0 97,0 0-26,0 0 21,0 13-37,0-5 2,0 2-10,0 18-7,5 1-31,-1-1-29,-2 3-78,-2-1-76,5 1-88,-1 1-74,-1-7-115,4 3-94,-4-9-130,2 6-53,1-6-2,-2-6 581</inkml:trace>
  <inkml:trace contextRef="#ctx0" brushRef="#br0" timeOffset="33921.2668">7460 7308 1967,'0'-8'150,"4"8"-35,-4 0-30,2 0-40,0 14-16,-2-5-14,0 1 9,2 18-32,-2 2 7,0-2-29,0-1-8,0 4-42,0 2-50,-8-3-29,6 3-79,2 2-45,-7-2-113,5 0 33,1 3 187</inkml:trace>
  <inkml:trace contextRef="#ctx0" brushRef="#br0" timeOffset="34186.8506">7470 8905 833,'10'41'23,"-10"-4"-8,0-1-11,0 0 1,0-4 8,-8 1-20,6-2 20,2-2-13,-6 1-10,2 0-25,2-2-40,2 2-28,-6 0 21,3-5-5,3 4-9,-2-2-40,-1 1 67</inkml:trace>
  <inkml:trace contextRef="#ctx0" brushRef="#br0" timeOffset="34421.1469">7462 10359 1321,'14'40'185,"-13"-1"-33,1-2-42,1-4-41,-3 1-15,1-3-37,3 0 2,-4 0-23,0-3-126,0 0 72,0 3-35,0 0-67,0-3-41,0-4-50,0 5 14,-10 1 42,10-7 1,-2 5 93</inkml:trace>
  <inkml:trace contextRef="#ctx0" brushRef="#br0" timeOffset="34661.7831">7523 11807 320,'15'38'73,"-11"1"-45,-4-1 10,3-2 7,-1 0-4,0-2 25,-2 2-16,2-2 15,-2 0 28,0 1-47,0-2-12,0-1-28,0 0 14,0 0-10,0-2-22,0 0-10,-8 2-6,8-3-73,0-1 9,0 2 25,-5-3-24,5-5 7,-2 6-26,-1-1-21,3-6 81</inkml:trace>
  <inkml:trace contextRef="#ctx0" brushRef="#br0" timeOffset="34786.7542">7549 13044 465,'10'31'22,"-4"-2"-24,-4 2-16,0-9-20,3 4-6,-2-1-12,-2-3-21,4 1-46,-5-3 90</inkml:trace>
  <inkml:trace contextRef="#ctx0" brushRef="#br0" timeOffset="34927.3447">7568 13631 430,'-9'33'39,"5"1"-5,2-4-11,2-7 2,0 5-15,0-5-7,0-3 0,-2-2-7,2 9 6,-4-5-7,4-2-10,0 8-16,-4-1-24,4-6-34,0-3-29,0 1 55</inkml:trace>
  <inkml:trace contextRef="#ctx0" brushRef="#br0" timeOffset="35114.8096">7512 14728 495,'0'35'16,"0"-2"-8,0-2-16,4-3-9,-4-4-31,0-4-10,2-4 3,-2 1-7,2-3-28,-2-1-1,0 0 68</inkml:trace>
  <inkml:trace contextRef="#ctx0" brushRef="#br0" timeOffset="35380.3725">7502 16225 562,'16'41'31,"-14"-6"14,2 0-29,-2-3-8,-1 1 0,3-3-34,-2 1-9,-2-2-18,0-1-9,4-3-9,-4-3-17,0-1-41,0-3 77</inkml:trace>
  <inkml:trace contextRef="#ctx0" brushRef="#br0" timeOffset="35630.351">7557 17483 584,'0'41'13,"0"-3"-3,6-3 8,-6-3-31,4-3 16,-3-7-9,-1-2 6,0-3-15,2-2-18,0-1-7,-2-2-11,0 1 16,0-5 12,1 4-12,-1-1 17,2 19-34,-2 1-48,0-4 48</inkml:trace>
  <inkml:trace contextRef="#ctx0" brushRef="#br0" timeOffset="35770.9594">7575 18185 756,'12'98'4,"-12"-43"-18,0-24-20,0-7-68,0-4-48,0-9-50,0 4 135</inkml:trace>
  <inkml:trace contextRef="#ctx0" brushRef="#br0" timeOffset="49745.318">1082 12812 2534,'-70'17'339,"42"-11"-125,8 1-90,13 0-76,0-7-31,-1 0-5,8 0-9,0 0-5,0 0-96,0 0-95,44 0-75,14 0-172,-12 0-128,21-23-31,-7 15 165,-27 8 149,-4-7 184</inkml:trace>
  <inkml:trace contextRef="#ctx0" brushRef="#br0" timeOffset="49870.2938">1829 12813 486,'30'4'13,"-4"2"-10,2-4-12,-10-1 15,0 2-47,-3-3-17,1 0-27,-1 0-54,-3 0 95</inkml:trace>
  <inkml:trace contextRef="#ctx0" brushRef="#br0" timeOffset="50073.3692">2768 12678 1067,'36'-8'-24,"-6"7"-28,0-2-34,1 0 6,-2 3 20,0-4-33,-1 1 13,0 0 37,0 1-57,-1-2-62,6 0 90</inkml:trace>
  <inkml:trace contextRef="#ctx0" brushRef="#br0" timeOffset="50417.0415">4093 12538 1507,'46'-10'85,"1"8"-39,-5 2-26,0-2-7,-1 2 7,-3 0-37,1-3-35,2 0-28,-4 3-54,4 0-27,0-5-73,-3 2 93,3 3 30,1-6 49,-5 2 5,2 2 17,-1-3 1,2 2-1,-1-1-18,-1-1 10,3-1-5,2 0-4,-2 2 5,0-2 9,4-2 12,-1 2 19,-2 1 15,3-3 17,1 2 15,-2 1 15,0 1-33,1-2 61,1 0 9,-2 2 32,-2 0 32,1-2 25,-1 2 26,-2 0-35,2 1 15,-1-2-18,-4 3-32,2-1-55,-3-2-12,3 2 11,-5 0-14,2-1-35,1 1-17,0 1 15,-2-1-36,2 1 9,-3-1-6,1-2 15,3 2-8,-4 0-26,-1-4 20,6 4-19,-2-1-28,-3 1-6,7-2-47,-4-2-38,1 5-41,3-4-58,0-1 31,1 4-65,-2-3 64,4 1 9,0-2 126</inkml:trace>
  <inkml:trace contextRef="#ctx0" brushRef="#br0" timeOffset="50542.0032">7557 12190 1220,'52'-9'152,"-2"7"17,-4 0-14,-1 2-44,0 0-42,-4 0-31,2 0-5,-3 0-64,2 0-55,-1 0-47,2 0-125,1-3-22,-3 3-28,3 0 29,1-5 5,1 3 199</inkml:trace>
  <inkml:trace contextRef="#ctx0" brushRef="#br0" timeOffset="50698.2183">9499 12110 1182,'50'-7'167,"0"5"14,0 2 3,-2 0-31,1 0-17,-2 0-58,3 7-12,0-3-66,-4-1 3,0-1-52,8-2-22,-7 0-55,3 0-51,-2 0-60,1 2-72,-1 0-21,3-2 43,1 0 146</inkml:trace>
  <inkml:trace contextRef="#ctx0" brushRef="#br0" timeOffset="50901.298">11931 12121 2132,'46'19'44,"-6"-8"-39,1-5-2,4 0-2,-1 2-67,0-4 36,0 0-75,4-2-79,-1 3-96,0 0-37,3-4 13,0 2 81,-2 0 91,5-3 39,-2 0 29,0 3 34,1-3 10,0 0-8,0 0 14,-3 0 5,0 0-11,3 0-25,-3-8-9,1 8-5,1-4 32</inkml:trace>
  <inkml:trace contextRef="#ctx0" brushRef="#br0" timeOffset="51026.2674">14102 12189 1477,'46'13'137,"0"-10"-2,-3 0-34,0-1-16,-3 1-50,3-1-7,-2 1-34,-1 0-54,2-3-87,0 3-68,-1 1-80,2-2-56,2-2 61,-1 2 22,3 0 176</inkml:trace>
  <inkml:trace contextRef="#ctx0" brushRef="#br0" timeOffset="51154.3194">15959 12203 1945,'51'5'-80,"-1"-5"120,2 0-50,1 0-29,1 2-30,0-2-87,1 0-90,1 0-121,-2 3 61,0-2 21,4-1 178</inkml:trace>
  <inkml:trace contextRef="#ctx0" brushRef="#br0" timeOffset="51310.5336">17837 12214 1240,'44'14'121,"5"-14"-54,-4 2-30,-2 1-15,0-3 60,-1 0-142,-1 5-20,-4-3-8,2-2-50,-2 2-45,-1 0-39,1-2 48,-1 3-12,-1-1-24,-2 1 153</inkml:trace>
  <inkml:trace contextRef="#ctx0" brushRef="#br0" timeOffset="58391.8712">7748 6810 330,'9'-5'38,"-8"2"20,-1 3-17,0-5 20,0 3 21,0 2 32,2-4-3,-2 4 1,0-3 15,0 3 10,0-3-8,0 3 12,2-3 7,-2 3-7,0-2-20,0 2 17,0 0-66,0 0 4,0-4-18,0 4-5,0 0-3,0 0 5,0 0-7,2 0-8,-2 0-6,0 0 20,0 0-7,0 0 0,0 0-27,0 0 10,0 9 2,0-7-408,0 1 664,0-1-168,0 0-46,2 1-27,-2 0-7,0 0 3,0 0-24,0 5 10,0-1-4,0-1 28,0 1 10,0-1-25,0 0 25,0 0-15,0 2-27,0 1 20,0 0-1,0-2-37,0 1 16,0 2 0,0-1-3,0 0-11,2 0 7,-2 0 2,0 1 9,2 0-21,-2-1 9,2-1-2,-2 2-5,2-1-15,0 0 19,-2 0-4,2 0-6,0-1-12,-2 2 20,4-1 17,-4 0-28,2 1 29,-2-1-5,4 1-13,-2 2 0,-2-2 21,7 14-7,-5-3-20,0-4 44,2-1-9,-2 0-44,-2-4 21,5 14-6,-2-6 17,-2-3 19,1-1-41,0 9 16,2-4-89,-2-5 120,0 0-14,-2 1-7,4 11-17,0 0 8,-3-1 8,2-7-10,0 8-4,-3-7 4,5 5-1,-3 0-11,2-1 8,0 0 28,0 2-47,-1-7 20,3 4 10,-2-5-25,-2-1-2,5 3 16,-4-2-10,2-4-75,0-2 117,-1-1-25,0 0-6,0-2-3,6 12 5,-4-5 9,0-5-29,0 2 29,-1-3-21,5 9 1,-2-4-2,-1-3 12,3 6-20,-2-3 37,-1-3-52,3 6 34,-1 4-10,0-2 11,0-1-20,-1 1 16,2-2 2,-3-4-16,-1 2-58,1 2 121,-1-1-43,4 1 16,0 1-36,-3-3 22,-3-4-29,2-1 42,-1-1-42,-1-1 12,-1-1-1,1 0 7,0 0 7,0 0-27,6 13 16,-2-6-8,4 3 23,-4 0-16,-1-3-8,0-4 0,3 9 20,0-1 3,1-2-2,-5 0-28,4 1-20,2 0 60,-4 4-13,-1-7 30,2 5-36,0 0-7,0 1 26,2-3-10,-3 3-2,-1-1-1,4 4-13,0-2 9,-3 0 8,2-1-15,-1 1 12,2-2-11,0 0 2,-2-1 13,4 0-10,-2 1 23,0-2-33,1 0-6,-2-1 13,1 1-3,4-2 5,-5 2 70,-2-4-96,5 2-1,0 3-17,-1-2 75,1-1-46,0 2 10,0 0 22,1-1-12,-1 2 0,2-2 0,-2 3 7,0-2 0,3-1-3,-3 2-9,-2-1 23,3 1-36,0-1 13,-1-1 2,3 0-11,-3 1 24,-1 1 5,4-3-41,-1 1 20,0 1-13,1-1 20,-1 2-15,1-1 31,0-1-28,0 3-4,1-3 7,-2 2-6,1-2 7,2 2 4,1 1-18,-4-2-6,3 2 30,1 2-21,-3-1 2,2-3 22,0 5 7,-2-5-30,4 3 113,-2 0-152,-1-2 39,2 0 22,-1 0-43,1 1 26,-1-2-44,-2 2 69,5-2 3,-4 1-21,-1-3-14,3-1 50,-2 4-59,0-5 14,0 2 4,-2 3-12,1-3 9,2-1 16,-2 2-105,0-3 165,3 1-78,-1 2 41,0-2-26,2 3 10,-2-2-24,3-1 10,-2 1-21,-1-1 9,0 1 38,1 1-47,0-4 32,1 1-16,-2 1-2,-1-2 2,0-1 1,0 2-15,0-2 35,0 0-13,-2 0-26,3 1 17,-2-1 32,-4-3-27,4 3-1,-1 1-7,0-1-13,1-1 10,-2 2 28,0-4-19,3 2-10,-2 2 5,0 0 0,0-1-7,3 3 43,1-3-19,-3 0-9,0 2-1,2-1 23,-5 2-35,2-1 5,3-1-4,-1 2 28,-3-3-22,-1-1 8,3 3-8,-1-7-5,1 6 4,1 0 12,2 0-23,-3-1 28,-3-3-33,5 3 30,-1 0-4,-4-1 0,6 1-23,-2 2 19,0-2-27,1 0 23,-3 0 8,3 0 4,1 0-18,-3 1-13,3-2 28,0-1-13,-3 2 3,4-2-18,-2 2 28,-1-3-10,1 1-5,-4-1 4,-1-3-11,0-1 11,4 5-4,-2-3 8,-3-2-3,-1 0 18,1 0-40,5 6 16,-3-5 5,-1-1-1,-1 1 3,-3 0-6,1-1 1,-1-1 21,-1 0-44,14 5 29,-9-1-16,0-3 29,-1-1-19,-1 1-6,10 6 14,-7-6 53,-4 0-94,2 0 21,-2 1 3,0-2 5,-1-1-11,-1 1 25,0-1-25,1 0 41,11 7-29,-5-4 6,-3 0-22,1 0 14,-4-2 26,0 0-20,-1-1 7,1 1-10,-2-1 1,1 0 5,0 0-5,12 6-13,-6-4 21,-2-2-6,-1 3-10,-1-2 1,2-1 22,-3 0-3,0-2-12,-2 1-13,2 1-2,-1-1 32,1 0-4,-1 1-6,2-1-9,-1 2 9,-1-1-16,1-1 19,0 0-25,0 1-4,0-1 30,0 1-8,15 5-10,-7-2 28,-3-1-27,-1-2 25,-1 0-9,-1 1 3,12 1-29,-8 2-4,-3-2 7,2-3 24,-3 3-21,0-3 13,-1 2-7,10 5 43,-4-4-25,-4 0-6,1-1 0,-1 0-20,-1 0-9,-1-1 28,13 6-3,-6-4-17,-4-2 0,8 4 28,-6-1-13,-3-2-10,0-1 32,-1 1-38,0-1 41,-1-1-29,-1 0-11,0 0 20,0-1-12,0 1 13,2-1 1,12 6-7,-6-3-10,0-1 18,-3 0-14,-1 0 0,-2-2 9,0 2-1,-1-1-8,1-1 13,13 5-33,-8-2 50,-1-1-19,-1 0-16,0-1-14,-4 0 32,1 0-3,-1-1-39,1 1 51,-2-1-12,2 0 2,-3 2-13,2-2 13,16 2-16,-10 1 18,-3-3-4,-1 0 2,0 1-37,-2-1 26,0-2-22,-1 3 7,1-3-3,0 3 5,1-1 9,-2-2 202,2 2-294,-1 0 54,1-2 26,0 3 11,-1-1 5,16 3 2,-8-1-1,-2-1-12,-2-1 1,-1 1 1,-3-1-3,0 0 32,0-1 9,-1 1-32,1-2-6,-1 3 34,0-3-3,0 3-12,1-3-23,0 3 9,-1-3 5,1 2 19,0 0-5,-1 0-5,0-2-5,1 3 0,0-3 3,0 3-39,1-3 42,-3 3-10,3-1 22,0 0-9,-1 0-7,1-2 2,0 4-5,-2-2-3,3 0-22,-2 0 40,1 0 0,0-1-14,-1 2-17,-1-1 15,3-2 8,-2 4-20,0-2 31,0-2-32,0 3 14,-1-3-16,0 2 22,0-2 4,0 2-11,1 0 1,-1-2-13,0 0 17,-1 3-59,0-3 89,1 3-20,-1-3-80,1 2 127,0-2-43,-1 3-12,-1-3-3,2 2 3,0-2 17,-1 3-54,1-3-21,0 3 80,0-3-7,-1 2-27,1 0 17,-1-2 6,0 2-36,1-2 14,0 2-47,-1-2 70,-1 2-116,3-2 140,0 3-17,-2-1-22,1-2-11,0 3-3,0-1 16,0-2-2,0 3 10,0-3-17,0 3 7,1-1-18,-2-2 21,2 2 4,-1 0-44,1-2 37,0 3-4,-1-1-83,1 0 12,1-2 33,-3 2 24,3 0 21,-1 0-3,0-2 3,0 2-6,0-2 17,-1 3-25,1-3 25,0 3-25,-1-3-12,1 1 44,-1 2-35,-1-1 13,-1-2-17,2 3 24,0-3-24,-1 2 25,-1 0-11,1-2 7,-1 3-2,-1-1 2,1-2 8,0 3-30,-1-3 21,1 2-8,0 0 12,0-2-11,0 3-2,0-1 16,-1 0-16,2-2 6,-1 3 0,1-3-21,0 2 37,-1 1-19,1-3-8,1 2 1,0 0 21,0-2-6,0 3-23,0-3-21,2 2 42,-1-2-12,13 9-29,-2-7 5,-3 1-135,-2-2 36,13 1 89,1 1-26,-2-3-9,4 0-19,-1 4-89,0-4-22,2 0-94,-1 0-95,0 0-147,0 0-185,-1 0-34,-2 0 504</inkml:trace>
  <inkml:trace contextRef="#ctx0" brushRef="#br0" timeOffset="62416.1699">572 13041 823,'-16'24'158,"7"-16"-11,1-2 100,2 2 11,6-8 49,0 7-16,-8-7-45,8 0 21,0 6-93,0-6-27,0 0-29,0 0 1,0 0-9,0 0-22,0 0-7,21 0 27,-7 0 63,-4-22 15,3 22-59,-7-9-20,3 9-67,7-7 3,4-1 9,-4 8-29,-4 0-8,6-7 12,-3 7-16,10 0 24,-10-8-17,16 8 11,-8-8 32,3 8 7,-2 0 29,4-8-25,0 8 25,3 0-65,-2 0-13,2 0 4,1-8-5,0 8-2,2 0-1,1 0-1,-1 0 3,34-8 11,-37 8-4,-20 0 2,2-6 215,15 2-329,-8 4 61,0 0 0,-2 0 41,-3-3-14,-2 3-7,1 0 7,-1 0-14,-1 0 14,17 0-10,-6-3-1,-5 3 18,-2 0 10,-2 0-32,0 0-2,-2 0 22,0 0 11,-2 0 12,0 0-34,0 0-11,1 0 2,1 0 24,-3 0-14,1 0 9,1 0 11,-1 0-11,0 0-32,2 0 14,-5 0 27,4 0 4,-1 0-12,-2 7 1,2-7-17,-1 0 19,1 2-10,-1-2 4,-1 2-4,0 0-6,1-2-6,-1 2 27,0-2-23,0 2 22,-1 0 0,1-2-6,-1 2-9,1-2 1,0 2-6,0-2-19,0 2 44,-2-2 8,0 3-9,2-3-11,2 2-20,-4 0 25,2-2-5,0 2-13,0-2 0,1 2 4,-2 0 2,1-2 15,0 3-23,0-3 25,-1 2-4,1 0-9,0 0 2,0-2 12,-1 2 5,1 0 23,1 0 28,1 0 15,0-2-57,2 2 11,14 1-17,0-1 9,-6 1-4,8-3-41,1 3 20,-3-3 32,2 2-36,-6-2 31,6 0-24,2 2-22,-1 0 5,-4-2 6,4 0 14,0 0-4,-2 2-22,4-2 40,-4 4 26,-4-4-30,6 1-15,-2 2 22,-3-3-29,4 2 19,1 1-14,0-1 13,2-2-10,-5 5 12,4-3-8,-2-2 7,3 5 10,-2-4-39,2 1 27,-1 1-6,0-1 4,0 0-42,1 2 42,-2-1-8,2 0-15,-3 0 13,4 1-30,-6 1 45,0 0-28,2-2 10,-1 1-2,-1 0 6,4 1 13,-6 2-11,2-2-19,0-1-15,-4 3 46,4-3-25,1 1-2,-3 3 20,2-4-25,2 2 8,-6-1 8,-3-1-10,6 3 23,-2-1-20,1 0 4,-2 0-1,-2-2 15,4 3 46,0 1 1,1-1-35,1 1-11,0 0 1,-2 2-3,4-3-11,-3 2 14,0-1-23,2 0 29,-3 3-23,2-4 10,-3 0-6,2 2 17,2-1-76,-2 2 91,-1-2-2,2-1-35,1 2 6,-2 0 7,2 1-7,-1-1-4,0-1 2,-1 0-10,0 3-4,0 0 15,3-3 24,-2 2-5,0 0 4,2-3-21,-1 4-4,0-3 18,0 4-14,1 1-15,0-4-3,-2 2 22,2 1-16,-1 0 32,0 0-27,0-1-21,0 0 24,2 0 18,-4 2 6,1-2-45,2 0 22,-4 2 11,6-1-21,-7 0 16,2 0 18,4-2-1,-3 4 19,0-3-23,0 1-12,2 2 27,-4-3-3,3 0-38,1 2 8,-3-1-7,4 0 11,-4-1 22,3 2-19,-1 0 3,-2 0 19,4-2-34,-4 3 63,1 1-65,2-4-30,-5 2 9,0-1 17,4 0-1,-1 3 17,-5-1-19,2-1 18,-1 1-16,2-1 17,0 5-6,-2-4 1,0-1-6,3 4 3,-5-3-5,4-3 1,-3 5 4,0-3-5,2-1 1,-4 5 7,1-2-23,0-5 9,-1 3 21,-1 0-10,0 1 5,-4-6-14,3 5 6,0 1 17,-5-3 8,1-4-22,2 7 8,-3-3-5,4 2-3,-4-2 11,1-3 1,-4 0 5,-1 2-10,9 4-1,-5-2-8,-2-1 3,-1-2 11,2 9-11,1-6 18,-2-1-28,-2 0 10,-1-2 12,10 6-8,-7-1-1,-4-3-7,4-1 4,-3-2-6,0 2 1,0-2 11,-3 0-15,11 8 2,-4 2 12,1-1-5,0-5 5,-6 0-8,1-2 20,0-1-1,4 8-23,-2-4 35,-1-2-6,-2-2-16,-1 0 8,6 11-9,-3-7-18,-2-1 35,0-3-33,0 0 16,0-2 0,-1 1-5,-1-1-2,2-1-1,-2 1 16,0 2-12,2-2-15,-2 2 5,7 7 19,-2 0-7,-2-1 10,0-4-2,-1 0-28,-2 0 10,8 8-2,-5-3-1,-1-3 27,-2-1-34,2 0 26,-3-3-6,1 0-7,0 0 7,0-1-14,0 1 10,0-2-4,0 2-17,0-1 16,-1 2 11,10 7-11,-7-1-19,0-4 44,0-1-22,0-1 6,-1-1-16,0 0 11,-1-1 5,0-1 0,1 0-10,-1 1 2,2-1 3,-2 2-1,0-1 3,-1 0-52,8 12 74,-5-6-26,1-1 17,-2-3-22,1 0 22,-2-2-5,0 3-26,0-5 7,-2 4 27,2-4-3,0 4-2,0-1-7,-2-1 12,12 11-23,-8-1-2,-2-4 19,2-4-3,-3 3-29,2-3 49,0-1-36,-2 0-24,2-1 35,-1 1-77,7 12 139,0-5-71,-6-2 35,0-1-32,2-3 13,-1-2-20,-1 2 0,-1-1 17,-2 0-18,2-3 17,0 3 2,-1-2-22,0 1 22,1 1-8,0-1 15,8 11-23,-4-2 16,-4-3-5,2-3 0,-2-1-23,0 1 12,1-2 9,0-1-2,-3 1 9,1-2-29,1 3 29,-1-1-35,9 9 59,-6-2-51,-1-5 24,1 3 0,-1-5-8,0 1-20,0 0 34,-2-2 3,2-1-19,-1 3 1,0-2-19,6 12 30,-3-4 8,-3-2-73,1-3 75,-1 0-27,-1-2 13,1 0 8,0 1 6,-2-2-37,2 1 36,-2-1-20,1 1-6,3 12 3,-1-4 6,-1-5-21,-1 0 29,0-2-8,0 0-4,0-1 21,-1 0-30,0-1 9,0-1-63,0 1 117,0 0-57,-2 0 10,4 0 7,-4-2-9,2 2-2,0 1-94,-2 2 144,2-2-49,0 0 32,-2 0-37,0 2-12,0-2 8,0 1 6,2 1-36,-2 0 52,0 0-24,0-3 18,0 4-18,0-1 4,2-1 0,-2 0-8,0 0 17,0 0-13,0-1 15,0 2-20,2-3 11,-2 0 4,0 3 3,0-3-8,0 1 2,2-1 1,-2 0 0,0 0 4,0 0-8,0 1 2,0-1 8,0-2-19,0 4 4,0-2 1,2-1 8,-2 3 4,0-3-8,0 2 16,0 0-16,0-1-17,2 1 21,-2-1-10,0 0 26,0 1 6,0-1-28,0 1 10,0-1 56,0 1-93,1-2 23,-1 1 3,0 1 4,0-1 25,0 3-47,0-4 26,0 1 17,0 1-22,0-1-4,0-1 21,0 1-2,0 0-22,0 0 26,-7 1-10,7-2-19,0 2 10,-4-1 0,4-1-15,-2 2 30,2-3-8,0 2 16,-4 1-26,2 0-13,2-3 48,0 1-20,-4 3-27,4-3 33,-2 3-13,2-3-33,-4 2-7,4 0 3,-4 0 35,4 1 18,-4-1-8,2 1 9,2-1-32,-4-1 28,4 1-20,-3 2-10,0-2 5,3 0-7,-2 0-7,2 2-4,-3-3-12,-2 17-36,2-8-122,0-4 80,1 4 73,-2-6-10,2-1-22,-2 2-57,2-2-40,-1-1-76,-1 0-38,-5 9-77,5-1-11,-5 1-103,3-6-88,2-1-121,-2 0-239,0-3-137,1-2 694</inkml:trace>
  <inkml:trace contextRef="#ctx0" brushRef="#br0" timeOffset="64634.3992">7094 16032 774,'0'-12'143,"0"9"-25,0 0 15,0-1 11,0-1-25,0 3 37,-5-1-14,5-1 3,-3 2 11,3-1-24,0 3-23,0-3 16,-3 0 18,3 3-38,0-3 2,0 3 0,-2-3 0,2 3-47,0 0 4,0-3-29,-3 3-17,3 0 21,0-3 4,0 3-12,-3 0-22,3 0 16,0 0-6,0 0 24,0 0-35,-3 0 23,3 0 5,0 0-25,-3 7 21,3-4-22,0-1-2,0 0-4,0 1 32,0 0-5,0 5-110,0-4 147,0 4-23,0-1 4,0 0 2,0 1-2,0 2 33,7 0-48,-5 0-148,0 0 258,6 14-25,-4-5-39,0-1 7,4 2-27,-4 0 27,-1-4-20,2-3-7,-3 1 14,1-2-17,1-1 2,-1-1-17,2 18 10,0-12-3,0 3-4,-4-2 4,5 4-4,-2-1-2,-1-6-19,3 10 12,-3-4 6,-1-4-25,6 6 12,-4-3-18,-1-4 31,1-1-21,-2 2-14,6 7 17,-2-2-12,-3-1 4,0-3-1,4 4 6,-3 4 3,0-6 8,1-2-13,1 7 7,-4-4-26,2-4 27,0 11 37,-1-9 1,2 5-9,-3-5-28,-1 1-21,2-3 4,-3-2 4,2-1-24,0 1 8,-2-2 30,2 0-24,-1 14-9,1 1 5,-2-5 0,3-5 9,-3-1-18,2-2-13,0-2 31,-2 0-19,2-1 21,-2 1-29,6 13 25,-4-4 13,2-4-24,-2 0 11,-1-3 0,1 0-14,-2-2 29,5 14-28,-2-8 19,-2 0-20,1-4 37,0-4-19,-2 4-6,2-3 17,0-2-35,-2 1 13,2-1-1,0-1 10,-2 3 15,2-2-12,0 1-37,-2 0 39,2-1-4,1 0-19,-1-1 4,-2 2 15,1-1-35,-1 0 35,2 1 1,0-1-39,-2-1 50,2 0-45,0 0 21,-2 4 21,2-2-24,-1-2 19,-1 3 10,2-3-16,-2 1 15,0 0-15,2-1-8,-2 0 6,2 3 0,-2-2-13,2 1-7,-2 0 23,0-1-5,2 0-6,-2 2 1,0-2-11,3 0 26,-3 2-31,0-2 22,0 0-7,0 2 4,2-3-5,-2 3 8,0-1-20,2-1 10,-2 0 13,0 1-5,2-1-19,-2 2 11,0 19 12,0 3-11,0 0 9,0 0-77,0 0 96,0 3 7,0 30-89,0-22 42,0-10-40,0-2-16,0-5-89,0 3-128,0-2-167,0-5-239,0 0-539,0-3 520</inkml:trace>
  <inkml:trace contextRef="#ctx0" brushRef="#br0" timeOffset="74663.2824">9751 8394 2496,'-21'6'93,"16"-1"45,0 1 31,0-2 77,2-1 1,1 0 4,1-2-28,1-1-5,0 0-25,0 0-49,6-10-19,8-6 15,0-8-97,6-4-24,-1 0 23,0-3-84,3-2 88,0 0-23,3-6-19,1-1 9,-1-1-10,3-2 8,1-2-15,-2 0-52,-1-2 85,4-3-1,-4 0-14,4 1-3,-3-1 7,-1 0-15,0 1 8,-2 0-26,-1 3 28,-3 1-23,-1 2-2,-1 3 23,0 1-2,-3 6-2,0-3 7,-4 3-24,-1 5 42,-4 4-19,-1 5 0,-3 4-7,-2 4-9,0 2 22,0 2-10,-12 3-4,5 2 11,-2 1-8,-1 1 26,-16 11 36,-6 2 29,0 4-19,-3 4 30,4 3 12,-3 2-17,1 2-23,-2 5 13,0 5-24,2 4-15,-2 2-8,3 2 6,1 5-41,3-1 4,3 2-5,-1 2-16,4-1 19,5 2-7,1 0-11,4-4-66,2-2-26,2-1-56,3-3-29,3 3-24,0-4-69,2-5 9,9-8-69,-2-1 45,2-6-19,0-6-68,7-2-118,-4-6-109,2-4-68,-2-3-43,0-5 440</inkml:trace>
  <inkml:trace contextRef="#ctx0" brushRef="#br0" timeOffset="74855.6882">10377 7779 2901,'6'0'260,"-6"0"-13,0 0-6,0 11-30,0-2-65,-10 14-36,3 0-15,-4 0-40,2 2-42,0 0-6,0 1-17,2-1-45,-3-1-74,3 4-76,4-8-62,0-6-101,0 2-145,0-4-166,1-4-104,2 2 152,0-4 469</inkml:trace>
  <inkml:trace contextRef="#ctx0" brushRef="#br0" timeOffset="75355.5456">10532 7867 2515,'7'-6'322,"-2"2"-3,0 2 1,0-1-39,-2 3-30,-1-2-35,0 2-11,0 0-22,-2 0-34,0 6-34,0-2-4,0 3-19,0 0 11,0 2-58,0 0-22,0 1 12,0 14 6,-10-6-21,6 0-10,-2 5-5,4-5-46,-2-1 68,0-4-14,2-2-20,2 2 14,-4-2-17,4-3-12,-3-1 8,3-1 10,-2 0 12,2 1-17,0-3 11,0-1 22,-3 1-8,3-2-25,0 0-29,0-2 36,0 0-19,0 0-3,0 0-5,9-9 34,-6 2-32,1 0 37,1 0-49,7-16 60,-3 3-21,6 0 4,-4 0-9,0 1-11,3 0 28,-3 2-19,3 0 33,0 0 14,-4 5-50,-1 3 12,1-1 22,-1 4-5,-2 0 4,-1 1 5,0 2-21,-1-1 34,1 2-21,-1 2 17,-1 0 15,1 0-9,-2 0-15,2 0-30,-1 0 21,0 10-30,1-5 35,-2 0-8,0 1-8,0 0-11,-1 1-8,1-1-39,1-1 22,-2 2-19,0-2-4,1 0-8,0 1-7,0-3 19,0-1 17,2 0-28,-1-2 26,1 2 9,0-2 1,1 0-13,3 0 38,-2 0 2,2 0-6,1-8-16,-1 8 12,1 0-8,1 0-23,-2 0 4,2 0 26,0 0-24,0 0-55,0 0-11,-1 0-50,-1 8-41,2-6 7,-1 1-91,-1 0-26,1-3-23,0 2-77,-2 0-60,0-2-124,2 0-93,-1 0 118,-1-7 386</inkml:trace>
  <inkml:trace contextRef="#ctx0" brushRef="#br0" timeOffset="75527.4053">11017 7432 2503,'-29'-36'311,"-2"19"9,2 3-5,2 1-37,3 5-75,-1-1-102,4 1-54,6 3-17,2 1-75,2 1-38,4 1-76,1 0-68,3 2-95,0-3-107,1 3-164,2 0-173,0-4 68,0 4 501</inkml:trace>
  <inkml:trace contextRef="#ctx0" brushRef="#br0" timeOffset="75949.1631">12005 6954 1110,'0'-30'170,"0"7"-19,0 4 153,0 2-31,-6 4-100,-5-5-69,3 3 11,-5-1-24,-3 3-12,3 5-3,2 3 13,1 1 66,0 2 80,2 0-104,-2 2 35,2 0 25,0 0-2,0 0-21,1 11 7,1-5-1,-10 10 18,0 0 14,5 4 25,-1 7 12,0 2-45,1 1 12,-3 5-58,1 2 58,3 2-142,-2 3-14,0-3-40,1 3 23,0 3-22,0 0-21,-3 4-91,-2 1 52,1-3-121,-3 4-102,0 0-44,2-3-5,-2 0-69,2-4-96,1-3-64,0-1-52,-1 0-77,6-4-28,-4-4 98,0-7 369</inkml:trace>
  <inkml:trace contextRef="#ctx0" brushRef="#br0" timeOffset="76089.7639">11401 7785 1591,'0'-45'284,"0"16"33,0 2 12,0 2 10,9-2-5,-4 8-53,-1 3-40,2 3-40,0 2-104,2-8 86,5 1-48,-4 6-33,0 2-72,8-4-11,-4 3-47,5 0-63,1-2-95,-1 2-72,0-2-109,5 1-85,-1 3-139,-3-4-104,5-1-28,0 4 450</inkml:trace>
  <inkml:trace contextRef="#ctx0" brushRef="#br0" timeOffset="76527.1497">12075 7218 2255,'18'23'469,"-4"-7"-53,-3 4-125,-5 5 9,-4-3-66,0-1-104,-2 9-25,0 1-62,-14 2-4,5-1-27,-4 0-13,-1 1-36,-3 1-22,-1-1 3,-1-3 32,0-1 15,0-3-16,0-3 16,-1-5-12,2 1-10,4-6-35,1-3-30,1-3 14,4-4-60,4-1 152,0-1-156,1-1-4,3-8-13,0 3-2,0-2-38,14-13-9,-2-2 12,1-4 40,4-3 56,0 1 62,5-2 35,-1 1 20,0 0 10,2 1 39,3-3 36,0 4-5,1 0 13,1-3 38,3 4 39,-3 1 66,-1 1-88,0 1 14,3-1 20,-4 1-18,-1 4 3,-4 3-27,-3 0 31,0 3 69,-6 5 41,-3 0-16,-3 1-52,0 5-36,-3-1-61,0 2 30,-2 1 4,-1 0-18,0 0 8,0 13-19,-9-6-21,0 12-29,-2 3 78,3 1-144,-5 5 31,-3-2-35,3 4-3,0 3-5,0-1-20,2 1 10,0 2-21,4-2-32,1-4-15,0 3-24,4-5-12,2-4-20,0-6-33,0-2-10,11-2-43,-9-4-13,2-3-41,2-1-7,1-2-24,1 0-31,0-2-50,1-1-65,13-9-76,-5 3-95,2-4-91,3-6 54,-6-1 378</inkml:trace>
  <inkml:trace contextRef="#ctx0" brushRef="#br0" timeOffset="76730.2336">12407 7040 1699,'-36'-18'311,"-3"11"-8,-2-3 57,2 7-36,-2 4-8,0-1-27,-1 11-24,1 3-62,4 1-41,4 3 3,-2 4 162,-1 3-355,4 4 28,0 1 34,0 3-48,4 1 71,2 4-83,0-1-20,5 1-58,3 3-31,4-2-64,0 0-34,3 0-21,3 2-54,5-6-14,2 0-24,1-12-129,0-4-97,0-6-41,9-3 83,-1-4 377</inkml:trace>
  <inkml:trace contextRef="#ctx0" brushRef="#br0" timeOffset="76886.4542">12363 7155 2988,'34'-12'502,"-3"4"-50,0 4-35,-1-1-61,1 5-30,-4 0-43,0 16-27,-1-5-37,-6 6-96,0 5 2,-6 3 8,-4 1-71,0 3-27,-6 5-21,-4 0-57,0 1-106,-11 3-154,2-1-164,-4 0-199,-2 1-243,0-5 95,-4 4-426,0-5 815</inkml:trace>
  <inkml:trace contextRef="#ctx0" brushRef="#br0" timeOffset="77808.1046">9766 8973 1735,'-6'0'226,"3"0"102,3-5 7,-2 2 0,2-2-70,0 2-59,10-1-26,-5 0-36,2 2-72,-2 2 27,3 0-26,-1 0-40,-1 0-2,0 0 4,0 9-21,-1-3 0,0 0-14,-2 3-10,-1 0 19,-1 2-59,-1 1 9,0 15-10,0-2 5,-13 1 17,4-5-13,2-4-29,-4 3-12,2-8-32,5-1-36,-2-2-22,1-2 9,1-3-12,0-1 1,1-1 44,1-2 25,2 0 20,0 0-1,0 0 40,0-9 4,0 3 8,0-2 17,16-10-4,-7 4 21,2-5 21,4-2 3,-1 3-5,2-2 18,0-4 6,-1 3-12,1 2 42,2-3-22,-6 4 42,2-3 4,0 4 20,-4 8 39,-2-2 73,-2 2 40,-1 3-16,-1 0-42,-1 1-42,1 1-27,-2 1-26,-1 1-21,1 2 0,-2-2 7,0 2 40,0 0-31,0 0 26,0 8-28,0-1-20,0 1 6,2 1-70,-2 3-56,0-1 19,0-1 0,4 19-77,-1-8-69,1 3-71,1 1-57,0-6-85,4 2-5,0-1-76,-1-6-92,3-4-147,-2 1-66,-1-4 437</inkml:trace>
  <inkml:trace contextRef="#ctx0" brushRef="#br0" timeOffset="77995.584">10235 8979 2635,'20'-6'262,"-14"3"-67,1 3-47,-2-2-71,-1 0-39,2 2-22,-1-5-34,0 5-35,2-2-51,-2 2-52,1-3-53,0 3-80,0-5-26,0 5 3,-2-4-22,2 1-58,1 1 24,-1-2 53,1 0 188</inkml:trace>
  <inkml:trace contextRef="#ctx0" brushRef="#br0" timeOffset="78198.6283">10441 8813 1111,'0'-20'286,"8"15"42,-4 0-13,-1 1-10,2 0-2,0 1 3,1 0 8,0-1-3,0 4-21,0-2-48,0 2-17,1 0 12,-1 0-25,1 0-22,-2 12-31,1-5-76,-2-1-25,0 2 21,-1 1-69,4 16 32,-6-4-58,-1-3 24,0-4-37,0 2-16,0-3-24,0-2-80,0 2-73,0-3-60,-9 0-57,9 0-62,-4-1-125,4 0-82,0 1-99,-2-1-109,2-2 514</inkml:trace>
  <inkml:trace contextRef="#ctx0" brushRef="#br0" timeOffset="78464.195">11083 8620 2438,'16'-5'341,"-12"0"-54,0 0-22,-1 2-32,-2 0-16,2 2-35,-1 1-34,-2 0-43,0 0-26,0 0-13,0 9-46,0-1-30,0 3 21,0 13-2,-12 4-38,4-2-42,-1 6-89,0-4-95,-1 9-127,1-4-134,-1 0-97,-1 2-184,3-3 76,3-2 509</inkml:trace>
  <inkml:trace contextRef="#ctx0" brushRef="#br0" timeOffset="82025.868">13252 8107 513,'14'-5'7,"4"-6"-5,-5 3-7,-2-1-12,0 0 4,-1 3-15,-3-1 10,9-6-8,-4 3-1,-2 1 26,-1 1-17,-1 1 6,-2 1 14,-2 2-3,2 0 8,-1-1-12,1 2-4,0-1 4,-1-1-3,1 2 1,-2 0-20,1 0 14,0 0-37,0 1 6,1-1-15,-1 3-9,1-4 50</inkml:trace>
  <inkml:trace contextRef="#ctx0" brushRef="#br0" timeOffset="82791.2978">13541 7953 503,'27'-12'74,"-19"10"47,-2 0 3,2-1 15,-2 1-13,0-1 5,-1 0-22,0 0 26,-1-1-11,-2-1 8,1 1 39,-1-1-26,0 2 15,-2-2-43,0 0 153,0 2-1,-8-1-27,2 2 3,-2 2-62,-1-3-14,-15 3 16,-2 11-73,1-2 21,0 8-6,-2 2-36,3 3 1,-1 9-49,2 0 18,1 3-10,3-1-9,1 0-7,0 5 2,2-1 2,1 2-47,3 1 15,1-1 10,3-2 15,3-3-60,2-2 24,3-4 19,0-8 32,0-2 14,13-6 87,-7-3-128,2-5 24,1-1 11,1-3-7,1 0-7,17-12-4,0-1-19,1-7-29,1-2-11,-4-2 31,0-5-24,5-3 21,-6-3-44,2-4 29,0-2-9,0-2 3,0-3-3,-2-2-7,-1-2-18,-1-2 24,1-3-67,-2 0 9,0-2 26,-1-3-9,-1 6 44,-2-1-53,0 1 92,0 4-22,-1 2 14,-3 5-1,-1 3-7,1-2 39,-2 6 5,-4 6 31,-1 5-8,-1 2-16,-2 7-13,-2 5 8,-1 5 10,-1 3-31,0 3 18,0 0 5,-11 11-28,1 9 44,-6 8-22,-2 6 9,0 2 1,2 2-13,-5 4-50,2 3 29,0 9-46,-1 0 14,1 4 17,3 1-18,4 0 4,1 4-39,0-8 25,3-3-21,2-2 19,2-3 24,5 3-19,-1-5 11,0-5-12,9-4 89,-2-5-127,2-5 0,3-3 34,0-4-34,-1-9-6,3-4 19,-2-1 4,1-4 15,0-1-5,-2 0-7,15-13 0,-2-1 0,-2 3 7,3-7 11,-6 2 18,1-2-22,0 0 31,-6 9-19,1-9 7,-1 2 18,-3 5 4,-4 0 6,0 1 17,-3 4 15,-2-1 17,2 2-1,-4 1-17,0 0 15,2 1-27,-2 0-13,0 3 1,0-3-14,0 3 3,0 0-4,0 0 0,0 0-6,0 0 10,0 8 2,0-5-29,0 3 15,0 2 1,0 0-6,3-1-26,-1 2 33,0-1-36,2-2 38,-1 3-4,2-2-29,0-1 29,0 0-15,3-2-8,1-1-25,-1-1 6,0-1-5,2-1 4,1 0 43,15-11-19,-5 2 11,-1-7-28,0 0 36,-4-2-43,0-1 16,-1-4 42,-5 2-13,-1-2-34,-2 0 38,-2 6-5,-4 1 11,-1 2 1,0 4-8,0 0 5,0 2-24,-9 1 5,5 1-8,-3 3-23,1 1 0,-1-1-15,0 3-55,-2 0-38,1 0-29,-1 0-71,1 0-63,1 9-88,0-5-61,2-1-154,0 1-148,1 0-185,1-1 551</inkml:trace>
  <inkml:trace contextRef="#ctx0" brushRef="#br0" timeOffset="83369.3069">14554 7941 2032,'9'0'54,"13"-10"-1,-6 2-29,-3 0 166,-4 0 12,-1 1-34,-2 0 0,-1 0-37,0 0-25,-2 2 20,-2-2 35,1 0 40,-2 3 3,0-2-31,0 0-23,0 2-48,-12 0-11,7 1-8,-1 3-12,-1-3-22,1 3-11,-3 0-9,0 0 13,1 12-28,-12 4 3,5 1-12,1 2-6,-4 3 11,6 2-9,1-2 3,4 4-39,-2 0 4,3 2-51,-1 1-63,4-4-55,1-6 9,2-1-18,0-6-37,0 1 13,12-4 32,-5-3 21,0-2-4,1-2-66,2-2 17,3 0 84,15 0-57,1-16 33,4 3 56,-2-1 25,0-3 46,4-2 53,-4 0 47,1-2-24,-2 1 53,-2-6 65,2 5 33,-3-4 58,2 1 38,-5 2 29,-1-1-2,0 2-38,-6 2-9,-2 0-1,2 2-41,-8 5-23,-2 2-22,-1-1-56,-3 3 4,-1 0-26,0 1-210,-2 4 294,0-2-38,0 0-85,0 3 87,-8-2-50,4 1 19,1 3 16,-3-2-12,0 2-10,0 0-28,1 0 43,-1 0-15,0 10-15,1-4 6,0 1 24,1 2 18,-5 15-48,1 1 26,1 2-57,1 1-15,-2 1-7,1 3-18,-2 1-132,-2-4 198,4 2-169,-5 0-14,-2 0-31,1-3-48,-3-3 32,4-3-33,-4-5-68,-1 2-74,4-8 14,2-3-192,1-3-92,3-3-127,1-3-160,3 1-114,1 0 642</inkml:trace>
  <inkml:trace contextRef="#ctx0" brushRef="#br0" timeOffset="84291.0208">15678 7738 3360,'0'30'195,"0"-18"-20,-7 18 56,4-2 9,-1-1 20,-5 1-25,-2-3-47,2 0-51,-3 1-62,0-3-41,2-5-20,0 5 0,0-4-24,0-4 15,3-2-9,2-3-8,0-1-21,1-1-3,1-2-30,1 0 13,0-2-3,2-1-9,0-2 19,0-1 3,0 0-29,0 0 6,0-11-4,10 4 18,2-10-4,2-2 8,3-4-3,-3 1 49,4-2-26,2 1 34,-1 1-13,1 0 30,3-1-1,-4 7 36,2-2 12,-1 2-9,-2 4 16,-2-1 3,0 5-7,-4 2 17,-3 1 9,1 2 31,-2 2 2,-2 1-33,0 0 51,-1 0-11,1 0-53,-2 7 28,0-2-23,-1 1-12,1 0-24,-2 2-17,1-1-32,0 1-3,-1 1-2,2 0 7,-3 0-15,2 0-26,1-2-27,5 17 26,-2-11-16,2-5 1,-2 1-19,1-6 38,1 2 4,-2-3 17,2-2 71,0 0-94,0 0-21,1 0 26,0 0 24,0 0-9,15-12 13,-7 8-7,-3-1 0,-2 1 13,-2 2-7,-2-1-7,-1 0 30,-1 3 2,0-3 5,-1 1-5,-2 2 24,1 0 80,-2-3-89,1 3-9,-1 0 18,-1 0-32,0 0 12,0 8 46,-2-2-51,3-2-2,-1-1-7,1 3 15,-3-1-15,3 1-14,-1 0 6,0-1 10,2 1-9,-1 0 0,1-1 13,1-1-10,0 0-6,1-1 7,-1-1-9,2-2 5,1 0-17,1 0 18,-1 0-35,1 0 46,0-9-16,10-1-25,0-1 20,-2-2 14,-1-1-37,-6 3 12,-1 1 10,0-2-16,-3 4 19,-4-1-75,1-1 68,-2 3-34,-1-1-77,0-1-32,0 1-37,0 0-4,0-1 55,-10 1-117,0-12-5,1 5 45,-5-1 18,-1-1 34,0 0-4,-3 1 45,4-1 9,0 1 11,0 1-7,7 0-7,-1 2-18,1 2-45,5-2 176,-1 4-302,1-1-7,2 0 37,0 0 22,12-12-6,2-1 31,-2 0-2,3 2 6,1-1-47,7-2 128,-3 5 14,2-3 49,4 0 31,-3-1 15,0 1 22,4-1 14,-3-1 73,0 1-8,-1-1 19,3 0 5,-3 0 40,-1 1-77,2-2 176,-4 4-46,-2 1-56,1 1 125,-2 3-60,-6 3-8,-2 5 20,0 0-17,-2 2 19,-1 2-1,-1 1 13,-1 1-28,1 2-16,-2 0 45,0 0 23,-1 11-103,0-2 9,-2 20 4,0-1-37,0 4-43,-8 4-25,0 0 5,-3 1-35,0 3-27,-1 0-17,-1 2-79,-3 2-144,-2-2-111,1 2-124,-2-1-202,2-2-306,-2-1-10,1-4 740</inkml:trace>
  <inkml:trace contextRef="#ctx0" brushRef="#br0" timeOffset="84462.7828">16436 7649 2559,'7'-44'377,"-1"17"23,0 1-5,-1 2-17,0 7-28,1 3-41,1 3-60,0 0-71,0 3-59,9-5-69,2-1 18,1 4-47,3-1 20,3-1-58,2 4-55,2-3-132,3 0-113,-2 0-93,5 0-137,0 2-176,2-1-339,-1-2 526</inkml:trace>
  <inkml:trace contextRef="#ctx0" brushRef="#br0" timeOffset="85306.3356">13552 9376 2378,'-17'34'253,"2"-19"45,7-6 48,1 3-35,4-3-24,2-2-23,1-2-29,0-2-56,0-1-26,0 0-53,8-2-50,-3 0-59,1 0 55,1-8-10,-1 3-21,1-1-14,8-9 23,-2 5-39,-2-2 21,0-6-6,-2 4 6,-3 1-20,1 0 18,-4 1-6,-2 1 14,1 0-9,-2 1-5,0 0-12,0 0 7,-10 2 3,6-1 66,0 1-78,-11-6 2,5 3 10,-1 3 22,0 3 1,0 1 14,1 2-20,0 2-3,1 0 25,-1 0-14,-11 17-57,2-5 81,1 7-59,0 2 27,5 0 7,1 6-23,2 1 11,3-1-30,2 5-6,0-2-26,6 1-1,-1 2 11,0-3 5,0-2-248,11-2 458,-6-2-152,4-5-23,-1-4-15,8-1-7,-3-5-7,-3-2 0,1-4 16,2-3-72,1 0 108,12 0-9,-2-13-2,3 4-4,0-5-5,4-3-10,0 2 19,1-6-4,1 3-19,1-4 35,-4 3 13,6-2 0,-2 1 1,2 1 29,-1 3 19,-2-3-7,6 2 16,-6 6 2,-1 0 20,0 3-3,-2 3 6,0 2-38,-2 1-6,-6 2-19,5 0 10,-1 8-54,-3 1 32,-2 0-17,-2 2-49,-1 4 36,-4-4-32,3 6-37,-4 0-52,1-3-72,-3 3-19,-2-5-34,0 0 20,-2-2 37,-2-3-25,1-1 14,-2-1-6,0-1-46,2-1-81,0-1-64,0-1-52,2-1-36,-1 0-21,0-8-31,13-4 178,-2-4 106,-1 3 36,0-6 46,-1-2 115</inkml:trace>
  <inkml:trace contextRef="#ctx0" brushRef="#br0" timeOffset="85431.3157">14643 9395 1345,'0'-8'367,"0"1"-26,6 0-26,-6 2-24,0 1 3,0 0 7,-12 2-3,3 2-55,0 0-28,-19 9-53,-4 3-17,-3 1-53,3 6-53,-3 0 21,1 1-20,-1 5-10,0-3-25,2 2-9,3 2-39,0-2-65,4 4-70,1-3-72,7-3-60,3-3-53,5-5-60,3-4-150,4-3-133,2-2 47,1-3 417</inkml:trace>
  <inkml:trace contextRef="#ctx0" brushRef="#br0" timeOffset="85618.7636">14732 9357 2878,'16'-13'342,"-9"12"-7,-1 1-23,-1 0-45,-2 0-33,-2 11-60,-1-3-43,0 0-83,0 17-14,-12 1 10,2-5-32,2 4-16,-4 1-82,1 0-14,0 0-138,-1-2-109,3 0-138,1-1-164,-1-4-195,6-1-5,0-7 546</inkml:trace>
  <inkml:trace contextRef="#ctx0" brushRef="#br0" timeOffset="85915.5751">15222 9330 2226,'19'-26'349,"-6"16"-40,-4 2 6,-2 2-23,-4 0-56,-1 1-20,-2 2-71,0 0-26,0 0-13,0 1-9,-11 2 9,6 0 21,-1 0-34,-1 0 24,1 0-55,-1 0-4,0 0 1,-1 9-6,-9 3-26,4-2 36,4 0-65,2 1 95,-5 9-26,2 0 47,3 6 10,0-2 42,0 4-16,-1 1-71,4-2-30,-1 6-41,-3-3-14,2 0-37,-2 2-69,-3-4-59,5-1-58,-8-2-50,-1-4-32,0-1-9,-5-1 30,0-6 7,-2-1 58,-3-2 8,1-4 25,3-6-15,1 0-74,5 0-54,2-8-121,1 3-74,-4-8-19,4-4 80,5 1 339</inkml:trace>
  <inkml:trace contextRef="#ctx0" brushRef="#br0" timeOffset="86134.2878">15530 8812 1192,'43'-19'232,"-23"6"163,-4-1-44,-3 3 23,-3 6-46,-4-1-33,2 0-68,-3 5-2,-1-2-22,-1 3-28,0 0-7,-2 0-7,1 0-3,-2 9 28,0-2 1,2 3-16,-2 18-5,0 4-26,-10-1-37,2 5-38,1 2-26,-1 3-26,-4 3-23,2 0-12,2 0-69,-1-3-143,-1 3-77,-1-5-106,0 3 17,3 2-343,-4-1-182,2-1-86,-2-7 663</inkml:trace>
  <inkml:trace contextRef="#ctx0" brushRef="#br0" timeOffset="86306.0997">15436 9316 1921,'21'-47'381,"-11"20"34,0 4-26,-1 2 3,4 1-25,-1 3-53,4 3-29,-1-1-62,-4 6-68,6-2-40,-2 2-78,0 2-18,3-2-7,1-2-36,2 2-62,2 0-44,1 1-96,-2-1-72,3-4-71,1 2-102,-1 0-62,2 0-234,-2-2-129,0-1 589</inkml:trace>
  <inkml:trace contextRef="#ctx0" brushRef="#br0" timeOffset="86524.8056">14660 8763 3607,'-30'30'-9,"7"-24"-43,1 2-24,7-5-130,7 1-202,0-1-295,2-1-224,3-2 620</inkml:trace>
  <inkml:trace contextRef="#ctx0" brushRef="#br0" timeOffset="89570.9684">17655 3411 2516,'21'38'60,"-13"1"30,1 4 29,-4 7-2,1-1-52,-1 5-23,-3 8 30,1 5-33,1 6 14,0 7-16,-3 7-22,2 3 16,-3 8 4,2 2-10,0 4 17,0 7-10,0 2-3,3 2 56,0 77-36,-1-39 19,0-22-17,0-16-2,3 77 23,2-40-23,-2-20-11,6 60 38,-3-4-1,-2-37 2,0 42-18,0-38-10,-2 42-11,1-5 5,0 5-28,-1 0 26,-2 2 40,-1 1 13,-1 5-10,-2-2-8,0 1-9,0 9 27,-9-4 4,9 3 8,-6 7-13,-1-3-30,6 6 2,-4-1 1,2 3 14,0 0-53,-1 3 17,1-3-33,3 0 22,-8 3 17,7-2-39,1-2 12,-3-1 15,0-6-9,0-1-5,0 1 2,3-4-19,-4 4 6,2 1-3,2-7 8,0 3 8,0-5-27,0-3 4,0 1 6,0-9 15,0-36 5,0 39-28,0-43 3,0-19 8,0 57 14,0-41 4,0-24 12,0-15-38,0-2 15,9 2-3,-7 4 19,1-7-44,-3 0 17,2-4-24,-2-3 18,0-4-21,0-4-14,0-3-10,0-6-42,0-3 2,0-7-19,-12-8-26,9-1-40,0-11-30,-1-4-49,-1-6-41,0-1-60,1-7-64,-1-5-83,-1-14-128,3-4-128,-3-6-67,-1-9 516</inkml:trace>
  <inkml:trace contextRef="#ctx0" brushRef="#br0" timeOffset="97600.3311">19414 4260 1556,'26'-21'309,"-3"4"10,-4-4-2,2 3 22,-4-1-62,-3 1-38,3-2-39,-4 2 14,-5 3-56,5-4-2,-6 4-52,-4 2 5,2 0-40,-3 1-21,1 2-1,-2 1-17,-1 0 25,0 0-27,0-1-18,0 2 15,0 0 2,-9 0 6,5 0 0,0 1-2,-1-1-9,-1 2 19,-1 2 9,0-2 12,-2 2 0,-11-2-28,4 1 20,-1 5 20,1 0-27,1 0 30,-12 16-5,1-5 8,1 4-3,-1 5-66,1 2 102,0 6-20,5 1-6,-1 1-20,3 4 3,-2 2 29,2 3 8,1 5-17,-1 4-12,-1 2-42,3 4-15,-1 1 20,4 1-17,-4 3-29,1 1-17,0-1 21,0 4 4,0 0 18,0-1-94,0 3 33,4 0 7,-2-3-61,1-3 87,1-3-117,-2-4 52,1 0-85,2-5-82,0 0-85,3-4-103,-3 1-38,0 0-56,1-10-72,4-4-96,-2-3-41,2-10-5,3-7 461</inkml:trace>
  <inkml:trace contextRef="#ctx0" brushRef="#br0" timeOffset="97803.4074">18742 5301 2752,'-19'-41'405,"9"17"-72,1 1-9,1 6-54,2 3-72,2 2-28,1 4-62,1 1-17,2-1-2,-2 2 16,2 0-16,0 0 6,0 1-40,8 0-11,-2-1-26,0 0 15,12-7-43,-1-1-5,3 1-16,3-1-8,2-3-55,2 5-50,2-3 143,3-2-412,2 2 92,2-2-14,-2 1-111,3 2-72,2 0-60,2-1-70,2 4 65,0-2 158,2-1 280</inkml:trace>
  <inkml:trace contextRef="#ctx0" brushRef="#br0" timeOffset="98365.769">19838 4933 1999,'-10'0'366,"10"0"-6,0-6-39,0 2 1,14 2-4,-7 2-48,1 0-14,2-3-11,0 3-8,1 0-38,16 10-56,-3-3-35,-3 4-13,0 3-31,-4 5-16,-4-3-13,-1 1 2,-4 5-18,-5-5-20,-2 0 17,-1-1 9,0 9-29,-12-2 15,2 2-19,-3-3-16,0 3 12,-2-5 6,1-3-57,-1 1-6,1-3-56,4-4 19,0-2-14,1-2-4,4-4 22,0 0 1,1-2 37,1-1 8,1 0-5,2 0 14,0-11-1,0 3 18,0-1 25,19-12-28,-5-1 20,2-2 14,5-3-5,-4 1-18,4-1 28,2-2-9,-2 0 11,0 0-7,0 1 16,-2 0-5,-2 3 27,0 0 41,-3 4 17,-5-1 2,4 3 34,-7 8 38,-3-3-62,-1 5-14,-1 2 19,-1 1-13,0 0-31,0 3-4,0 1 20,0 1-9,0 1-18,-9 0 54,7 0-23,2 12-15,-3-4-24,3 2 28,0 0-56,0 2 52,0 18-88,0 0-20,0-4 16,9 2-8,-2-2-41,2 0-17,2-2-53,0-3-22,4 1 2,-1-4 4,4-2-28,-2-3-14,2-2-48,-1-5-63,-2-2-96,-1-2-181,-1-2-196,2 0-221,-4 0 581</inkml:trace>
  <inkml:trace contextRef="#ctx0" brushRef="#br0" timeOffset="98600.0914">19796 4577 3280,'-50'30'289,"8"1"-44,2 1-72,-2 4-37,1 4-17,-1 3-60,1 3-29,3 1 11,0 2-33,5 3 12,1-3-40,5 1-24,3 0-21,6 0-24,4-4-77,3 1-41,5-3-17,4 3-12,2-6 17,11-4-38,2-8-100,4-7-217,7-4-143,3-9 115,5-7 446</inkml:trace>
  <inkml:trace contextRef="#ctx0" brushRef="#br0" timeOffset="98803.171">20599 4524 2310,'18'-14'368,"-13"11"74,0 1-43,0 2-12,-2 0-2,2 0-96,0 12-17,6 7-65,-2 3 20,-1 5-49,-3 3-9,-3 4-64,-2 4-53,0-1 1,-11 4-40,2 1 20,-4 0-60,-1-2-46,-3 1-54,-2 2-205,-5 3-19,-3-2 25,1-2-35,-2 0-108,-1-7-64,5-2-86,-3-1-130,1-6-47,1 0 514</inkml:trace>
  <inkml:trace contextRef="#ctx0" brushRef="#br0" timeOffset="99474.8984">21627 4626 1777,'-14'-7'420,"7"3"-2,1 1-42,0 1-40,-1-1-18,1 0-78,1 1-59,0-1-44,2-2-21,-1 3-18,2-2 8,2 1 4,-2 3-12,2-3-25,0 0 7,9 1-37,-1-2-28,1 2-4,14-6-19,-2 0 11,5 1 8,-2 1-9,3-2-28,2 1-7,-1-1-20,3 3 10,-1-4-106,1 2-19,2-1-30,-1 1-43,1 1-10,3-1-18,-2 2-54,-2 0-40,3-1-26,-3 1-13,-4 2-68,1 1-32,0-3 100,-8 5 232</inkml:trace>
  <inkml:trace contextRef="#ctx0" brushRef="#br0" timeOffset="99740.4506">21735 4746 2480,'-22'34'222,"0"-16"3,1-1-12,5 1-42,-2-2-45,6-5-17,3-2-37,1 0 7,2-2-16,2-2 12,1 2-14,0-2 7,3 0-1,0 0-3,0-1-32,0-1 8,13 1-11,-6-1-24,1-1 4,3 0-14,16 3 2,3-5-32,1 0-2,0 0-49,3 0-11,1-9-12,1 7-49,2-1-35,1-1-21,3 0-48,-1 2-16,3-2-62,0-1-38,0 1-43,2 0-21,-2 3 68,4 1 32,0-3 233</inkml:trace>
  <inkml:trace contextRef="#ctx0" brushRef="#br0" timeOffset="100818.3203">24078 4192 1760,'-20'-8'180,"11"5"88,2 0-114,2-2 26,1 2 24,2-2 3,2 2-40,0-1 30,8 1-28,-2-1 0,3 1-44,17-3-66,-5 4-30,-1 2 23,8 0-13,0 0-23,-3 13 9,-1-5 4,-3 6-14,-2-1-14,-2 0-11,-4 8 35,-5-6-23,-2-2 13,-4 5-4,-2-2-19,0 11 24,0 2-35,-18 0 16,7 0-5,-4 0-6,-2-2-13,1 0 10,-3 2-1,-1-6-2,2 2-26,-3-4 9,2-1-11,3-4-4,-2 0 3,0-1-22,5-7 19,1 0 19,2-2-11,2-3-21,0 0-18,2-1-15,1-2-39,1 0-1,1 0-5,2 0 27,1 0 12,0-10 24,0 3 34,6 1 9,8-12 2,3-2 17,2-2 26,1 2 30,0-3-16,6 0-14,3-2 26,-3 1 24,2 2-16,1-1 9,1 0 5,-2 0 9,0 1-3,1-3 13,-1 2 6,-1-1-7,-6 2 33,1 0-26,-4 4-4,-3-3 9,-2 3 7,-1 0-20,-6 5 11,0 0-12,-3 4-6,-1 1 4,-1 1 8,-1 3-11,0-2-37,0 2 42,0 1-13,0 0-23,0 2 33,0 1-21,0 0 22,0 0-4,-10 0 21,8 7 26,-2 0 8,2 1-34,-5 15-13,3-4-17,-2 7-22,0 0 13,-1 0-21,1 4-37,0-3 12,4 2 2,0-1 1,-3-1-19,5 1 20,0-5-3,0-4-14,0 5-11,13-1 7,-2-4 7,1-2-19,2-1-13,5-4-34,0 0-74,1-3-60,5-2-84,-1 0-21,2-4-75,3-1-138,-5-2-230,-3 0-148,10 0 546</inkml:trace>
  <inkml:trace contextRef="#ctx0" brushRef="#br0" timeOffset="106145.2114">24847 3666 1259,'-6'-13'259,"6"8"21,0 0-15,0 1 32,12-1-38,-7-1 11,0 3-18,0-2-41,2 0-19,-1 2-19,0 0-50,0 0-24,2 3 11,-1-2-39,1 2 26,-1 0-39,0 0-12,0 8 3,-1-2-17,-1-1 4,1 0-11,-3 3-13,2-3-32,-3 2 26,1 2 14,-1 0-34,-2 1 11,0 0-9,0 0-20,0 18-25,0-9-8,-9-2-18,5-1 25,-3 6-5,1-5 42,-2-6-3,3 1 12,0-3 40,1-2-25,-1-1-8,1 0 23,1-2-9,-2 1-5,2-3 15,0 0 7,0 2-16,1-3 2,2-1-30,-4 2 29,4-2-29,-2 0 16,2 0 18,0 0-8,0 0-11,0 0-8,0 0 19,0 0-1,0 0 13,0 0 10,11-10-18,-6 9 10,0-2-27,0 3 53,2-5-28,-1 3-23,1 2 38,1-3-24,0 3-22,0 0 89,1-3-119,-1 3-14,0 0 1,1 0 1,-1 0-35,1-3-50,0 3-41,0 0-31,1 0-93,-1 0-50,-1 0-62,2 0-80,-3 0-129,3 0 31,0-3 389</inkml:trace>
  <inkml:trace contextRef="#ctx0" brushRef="#br0" timeOffset="107019.9911">25161 4354 153,'-4'12'0,"4"-12"3,-3 0-12,3 0 3,-4 0-3,2 0 18,2 0-3,-4 0 8,2 0-2,2 0 15,-3 0 12,3 0 25,-3 0 0,3 0 33,-4 0 26,2 0 90,2 0-6,-5 0-6,5 0 17,-3 0-6,1 0-21,2-10-5,-4 10-3,4-2-4,-3 2-19,-1-3-37,2 3 43,-1-3 24,0 3-24,0 0 11,0-4-29,3 4-40,-3 0-27,1-3-17,2 3-12,-3-1 24,3 1 12,0 0 7,0 0-4,0-3-12,0 3 4,0 0 6,9-4-15,-2 2-17,-1-1-18,1 3-6,1-4-10,1 4 5,1-3-24,-1 0-19,0 3 15,2-3 3,0 1-15,0 2-4,17-6-19,-9 6-16,-1 0-4,0-4-40,-4 4-73,-2-3-10,15-1-22,-7 1-31,-2 3-49,-1 0-98,-1-4-76,-3 4-108,0-2-114,14-2 201,-4 2 276</inkml:trace>
  <inkml:trace contextRef="#ctx0" brushRef="#br0" timeOffset="107786.6944">26240 3886 1466,'21'-13'240,"-6"8"74,-2-1-60,-5 0-16,2 0-32,-4 2-49,2 0-18,-3-1-33,-1 1 14,-1 0-13,-1 0-13,-2 0-4,0 0 16,0-1-9,0 2-35,0-1-5,-8 0-8,2 1-21,0-1-31,0 1 15,0 3-3,-3-2-14,2 2 2,-2 0-5,1 0 1,-12 13 6,0 1 8,1-2 40,2 5-61,1 1-3,1 0 12,3 5-1,0 0-13,1 2 22,3 0-14,2 1-2,1 0 14,5-6-82,0-3 118,0-4-15,0-2 2,0 1-28,9-4 22,-3-1 55,-2 1-84,3-3 22,1-1 5,10 10-5,-3-10-28,2-2-2,-1 0-4,-1-2-5,11 0 27,-5 0-3,0-14-8,5 9-1,-5-3 20,-1-1 0,1-2-13,-5 4 16,1-5-18,0-2 7,-5 3 7,-1 2 4,-2 2-5,-4-1 11,1 0-12,0 1 39,-3 2-5,1 0 15,2 0-77,-4 3 102,2-2-29,-1-1-31,-1 4 14,-2-2-12,2 3-20,-2 0 23,0 0-1,2 0-4,-2 0 7,0 10 5,0-3-9,-11 17 0,3-2 19,2 4 4,-4 3 8,1 3-12,0 3-44,-7 1 19,1 1-14,1 2-1,-1-1 0,3 0 17,-3-1-52,3-1-13,2-4-16,3 0-22,-2-1-31,5-2-18,2-7-70,2-2-99,0-5-130,0-3-179,0-1-220,0-1-1,9-5 606</inkml:trace>
  <inkml:trace contextRef="#ctx0" brushRef="#br0" timeOffset="108536.5197">23373 4977 2014,'-27'11'36,"14"-4"29,6-2 48,2 1 0,2-3 25,3-1 11,0 0-34,0 1 39,11-3-49,-3 2 11,2 0-52,18 1 25,3-3-41,4 0 20,2 0-14,4 0 30,5 0-22,1-10-14,7 6-14,1 4 30,-2-5-49,4 1 26,3 1-7,8-3-44,1 0 12,3 3 23,3-2 7,3 1-43,5 1 29,3-2 1,1 0 44,3 3-28,1-5 13,4 1-21,0 4 0,2-2 0,2 2 23,-1 2-25,2-2 18,0 2-8,-2 0 46,-3-3-30,1 3-19,-1-3 24,-5 3-34,1-3-1,-4 3-4,-4 0-15,-2 0 63,-4 0-120,0 0-27,-5 0-2,-4 0-106,-1 0-56,-5 0-31,-8 0-120,-2 0-120,-2 0-197,-1 9-105,-7-9 508</inkml:trace>
  <inkml:trace contextRef="#ctx0" brushRef="#br0" timeOffset="109551.907">24230 5507 1970,'-17'-14'179,"9"10"-9,1 0 25,3 0 30,-1 1-1,4 0 5,1 0-61,0 1-34,0 2 27,0-4-13,11 2-51,-7 2 2,6 0 1,-2 0-33,1 0 17,12 14-46,1 2 5,-4-3 22,0 4-32,-2 2 3,-3 0-15,0 4-47,-2 0 43,-5 1-9,-1 1 13,-2 1-37,-3-1-2,0-5-4,0 11 11,-12-4-12,3-1 15,-2 0-13,2-1 8,-3-3 40,-1-1-118,1-3 2,-1 0 28,-3-2-23,0 0 18,3 0-7,-5-2 0,5-3 9,2-3-22,0 0 43,2-3-48,-1-1 28,3-1-2,0 0-21,1-1 13,0-1-37,1-1-6,1 0 5,1 0 8,1 0 35,2 0-43,-2 0 49,2 0 0,0-12-16,0 6 16,10-1 14,5-12 11,1 1 1,1-2 35,6-1 1,0-3-4,3 4 9,1-5-6,1 2 10,-1-1-17,3 0 27,0-1 17,-1 2 2,-1-4 15,0 4-10,-2-2 26,-1-2-31,0 6 1,-3 0 10,-2-2-7,1 3 16,-4 3-36,-2 0 20,2 0 5,-7 6 3,-1 1 6,-1 1-18,-2 0 21,-2 4-6,0-2 7,-1 1-17,-1 1 32,1 1-7,-3-1-34,2 3 40,-2-1-27,0 1 10,0 2-18,0-3 24,0 3 16,0 0-3,0 0 6,-8 0-35,2 0 7,0 9 7,0-2-7,-10 11 16,0 1-29,1 0 41,0 7-28,-1-4 10,3-1 5,-1 5 2,-1 0-5,1-3-6,4 5 30,-1-1-48,3 0-25,0 1 12,3-4 49,2 3-169,1-7 109,2-2-13,0 7-9,8-8-18,0-3 21,1 7-30,0-7 63,6 0-161,0 1-52,-2-6-10,8 2-56,-5-4-44,0-5-76,10 2-149,-6-1-30,-1-3-311,12 0 124,-5 0 524</inkml:trace>
  <inkml:trace contextRef="#ctx0" brushRef="#br0" timeOffset="111946.0788">25338 5456 715,'0'-10'183,"0"7"25,0-1 44,5-1-69,-4 0 6,1 2 19,0-2-20,0 1 10,0 1 15,1-1-22,-3 1-12,3 0-36,-3 1-11,3-2-12,-3 2-37,2 2 19,-2-3-55,2 3 17,-2 0 15,0-3 7,2 3 28,-2 0-20,0 0 24,2 0-33,-2 7-5,2-1-10,-2 5 15,0 0-9,0 2-28,0 20-14,0 0 0,0-2-37,-8 3 5,5-3-14,-1 1-5,0 1-102,2-2 124,-2 1 13,0-1-139,2-2-7,-3 0-3,1-3 12,2-6-71,-1 0-73,3-6-36,-3-2-86,3-1-109,-3-3-72,3-1-63,0-1 86,-3 0 391</inkml:trace>
  <inkml:trace contextRef="#ctx0" brushRef="#br0" timeOffset="112164.7783">25082 5762 2024,'0'-7'209,"0"5"13,0 2-21,0-4-23,0 1-46,7-2-42,0 2-45,3-1-2,13-6-22,2 3 7,1-4-75,3-1 101,3 6-24,0-4-82,0 1-28,1 1-74,-3-3-91,2 2-58,-2 1-107,-1-1-100,0-1-20,1 2 293</inkml:trace>
  <inkml:trace contextRef="#ctx0" brushRef="#br0" timeOffset="112759.4394">26082 5361 2322,'-6'-7'318,"6"3"29,11-1 4,-7 1-51,4-1-6,-1 1-63,15-2-112,-5 0 71,-6 3 19,1 1-161,1 2-8,-5 0-6,2 0-1,-2 0-3,-1 9 5,-1-5 0,-1 0-21,-1 2-1,0 1 17,-1 1-24,-2-2-3,-1 2-2,2 2 0,-2-1 79,0 0-90,0-1-8,-9 2 2,5-2 8,-4 13-9,-1-11-5,5 2 44,-3-2-7,1-1-14,1-2 2,0-2-8,1 0 13,0 0-8,0-1-7,2-1-6,-2 1-7,1 0 3,1-1 9,2 0 1,-4 0-4,4-1 16,-2 0-80,2 1 115,0-1-14,0 0-19,0 1-4,0 2 16,0 1-23,8 2 2,-5-3-3,3 2 3,-2 1 21,11 7-13,-2 4 17,-3-6 2,-2-3-39,0 1 37,0-3-28,0 0 16,-3 1 18,1-3-5,-2 1 8,0 0 15,-2 1 13,2-1-30,-4 2-35,2-2 22,-2 2-22,0 1 10,0-1 4,-17 14-8,2-4 3,2-1-36,-4-1 13,2 0-27,-3-2-58,-1 0-15,3-3-75,1-2 14,-2 2-142,3-4-74,3-3-67,3 2-124,0-3-189,2-2-93,1 1 570</inkml:trace>
  <inkml:trace contextRef="#ctx0" brushRef="#br0" timeOffset="114743.363">19669 7393 2082,'22'0'220,"-16"-8"47,-2 3-5,-2 0-14,1 1-30,-3 1-15,0-3 6,0 2-45,0 0-25,-12-1-62,6 3 15,-2-1-22,0 3 14,-1-2 2,-1 2 1,2 0 17,-16 10 5,0-2-8,4 4 10,-2 4-42,1 4 12,3 2-3,-2 3-56,4 1 39,2 0-30,-1 5-5,1-1-24,2-2 13,3 4-24,1-2 4,2 1-11,1-1 25,2-1-25,1-2-5,2-6-6,0-5 6,0 1 14,10-6 41,-6-1-14,1-4 37,1 0-42,1-2 19,1-2-47,1-2 44,16 0-2,-8 0-28,8-16 6,-3 3-14,1-4-10,1 0 36,-2-5-20,-2 4 11,3-3-2,-5-5-7,1 4-1,0-3-10,-5 1 12,-1 0-11,0-4 21,-4 3-6,-1-1-6,2 1 20,-4 8 13,-3 1 27,0 3 68,1 2 87,-2 1-91,1 2 12,-1 2 26,0 0-35,0 2-26,0 0-34,0-1 20,-2 2-6,0 0 36,3 3 46,-3 0-15,0 0-10,0 0-15,0 13-31,0-2-46,0 15 13,-12 0-46,6 3 14,-1 3-24,-1 0-35,-1 4 47,-1-2-89,3-1-26,-1 2-81,1-2-51,2-2-58,0-1-126,3 0 57,2-4-53,-1-6-11,1-5-61,8-1-60,-3-6-73,4-2-101,0-1-144,0-3 30,3-2 546</inkml:trace>
  <inkml:trace contextRef="#ctx0" brushRef="#br0" timeOffset="115555.7091">20297 7376 1240,'-15'-11'205,"11"8"15,1 0 7,1 0 21,0 0 3,2 1-18,0-2 15,0 3 0,0 1-40,0-4-11,0 2-27,0 2-36,11-4-39,-7 4-45,0-2-1,-2 2 2,2 0-39,-2-3-9,1 3 19,-1 0 5,0 0-16,1 0 10,-3 0 7,2-3-11,0 3-8,0 0 9,-2 0-6,3 0 35,-1 0-4,-2 0 12,3-3-14,-3 3-1,2 0 21,0 0-17,-1-3 15,1 3-30,3-4 36,-1 2-3,-1 2 6,1-6-6,-1 4 42,-1-1-22,2 0 23,-1 1-5,-1 0-34,1 2-23,-3-4-8,0 1-4,2 1 8,-2-1 95,0 3-151,0-5 32,0 1-1,0 0 13,0-1 20,-11 1-37,6-1 9,0 1 57,-2 2-54,0-1 5,0-1-23,1 2 48,-1 2-19,-2 0-14,3 0-5,-1 0 6,0 0-23,1 0 54,0 10 16,2-3-7,-6 12 10,1 2 2,6-2-3,-1 7-17,3 1-6,1-5 3,-4 8-1,4-2 10,-3-1 18,3 5-4,-7-3-6,2 0-13,-1-2-3,-1-1 2,-2-2 11,-2 0-15,0-3-27,-4 1-24,-2-3-6,1-3-8,-3 0-16,1-4-40,1 1-54,0-5-64,5-2-79,-1-2-56,3-2-32,2-2-86,0 0-43,1 0-61,3 0-108,1-7-112,1 2-119,2-1 8,0-1 600</inkml:trace>
  <inkml:trace contextRef="#ctx0" brushRef="#br0" timeOffset="116227.3784">21203 7282 3305,'17'-20'363,"9"16"-30,-5 2 1,-1 1-3,9 1-128,-3 0 12,-2 14-61,-1-6-43,-3 4 2,0-1-23,-4 5-15,-7-2-41,2 5 37,-4-3-13,-5 4-35,-1-4-8,-1 12-11,0-1 52,-14 1-92,2-1-39,-2 0 37,0-2-41,-3 2 16,-3-3-2,1-3 66,-1 2-81,-1-6 20,4-1 0,-4-1 30,-1-4-19,7-5-9,2 2 9,2-4-39,3-2-3,0-1 18,3-1 7,1 0-31,0 0 28,2 0-9,2-11-5,0 7-35,0-3 9,0-1 14,16-12 51,-1-2 12,-1-4-4,4 2 18,5-4 22,1 2-5,1-3 13,1 5 15,2 0-7,1-1 20,2 1-3,0 1 32,-2 1-15,4-3-43,-2 4 78,-1-1-35,0 1 14,3 0 16,-7-1-28,3 4 25,-7 2 27,-3 1 56,-1 3-21,-7 4-28,-1 1-14,-4-1 0,-2 2-10,-2 2-56,-1 0 26,-1 2 3,0 0-5,0 2 4,-10 0-21,3 0 96,-14 7-76,4 0-7,-5 3 40,-3 4-1,3 0 7,-1 1 3,2 5-6,0-1-21,1 2 31,1 0-64,5 1 35,0 4-2,4-2-32,4-6-16,1 8-24,4-5 7,0-2-2,1-2-16,12 5-6,-2 0-22,0-2 14,3 0-94,5-2-57,2-3-52,2-1-83,1-1-18,1-3-187,4-2-80,-1-1-124,3-2-149,0-5-272,0 0 609</inkml:trace>
  <inkml:trace contextRef="#ctx0" brushRef="#br0" timeOffset="116867.861">22587 7280 2080,'-26'-5'238,"2"1"32,8 1-35,0 1 0,3-1-47,2 3-17,2-3 2,0 3-26,2 0-37,1 0-18,0-3 5,0 3-15,2 0 26,-1 0 26,2 0 17,0 0-5,1 0-13,2 0-6,0 0-16,0 0-9,0 0-14,0 0-24,0 0 8,11 0 8,-4 0-13,2 0-34,2 0-10,1 0-4,20 0 3,-1 0-7,4 0-7,0 0 36,3-4-42,1 2-18,2 2 45,1-5-38,3 2 8,-3 0-13,1-1 3,0 1 9,-3 0-32,2 1-3,0-2-12,-4 2-29,3-1 22,-5-1-19,-1 2 0,0-2-69,-6 1-22,2 3-11,-3-4-36,-7 4-41,-2-3-41,-2 1-23,-5 2-36,-1 0-78,0-4-72,-2 4-97,-1-2-31,-1 2 122,-1-4 350</inkml:trace>
  <inkml:trace contextRef="#ctx0" brushRef="#br0" timeOffset="117227.1416">23109 6915 2546,'14'-15'283,"14"11"60,-2 0-44,2 1 28,1 3-69,0 0-55,-1 0-18,2 0-56,-2 0-4,1 10-22,-1-5-35,0 3 9,1 0 9,-1 0-33,-3 3 21,4-1-31,-2 0 9,-1 2 4,-1-4-11,-4 4-6,-1 0 17,1-1 3,-4 0-6,-4 0-10,-1-3 39,-3 2-8,-4-2 0,-2 0-23,-1 2-5,-2-1 20,0 1-10,-9 14-11,0 0-6,-4 2-22,-5 1-9,-2-1-4,-4 3 1,-2 1-53,3-3 4,-4 3-7,0-5-12,-2 3-53,1 3-39,-1-2-43,1-1-15,-2-2-47,4-1-32,0 1-11,-2 0-97,5-1-72,3-5-103,2 2-94,3-6-95,4-4 75,4-1 474</inkml:trace>
  <inkml:trace contextRef="#ctx0" brushRef="#br0" timeOffset="118273.778">24218 7019 1129,'-20'6'193,"11"-4"25,1 2 22,0-2-26,1 0-37,0 0 2,0 1-39,1-3-24,0 2 20,2 0 42,1-2 36,-1 2-20,2-2-7,2 2-20,-3-2-16,3 2-18,-2-2-13,2 2-13,0-2-3,0 2-32,0-2-6,0 0-13,6 2-16,0-2-12,-1 0-12,2 2-14,0-2 4,1 0 15,2 2-19,-1-2-30,0 0-14,3 0-62,0 0-10,0 0-28,16 0-42,-1 0-74,2 0-74,0-10-95,-1 8-156,-1-3-137,2 0 42,-1 4 447</inkml:trace>
  <inkml:trace contextRef="#ctx0" brushRef="#br0" timeOffset="118898.6415">25132 6758 1362,'-19'-21'275,"18"17"33,1-1 28,0 1 13,0 1 3,0-2-49,8 1-21,-2 0-80,0-1 9,2 2-48,0 1 16,13-6-36,-2 6-11,-2-1-46,0 1 71,-3 2-41,0 0-15,13 0-10,-7 0-29,-3 8-4,0-5 8,-4 1-13,-2-3-30,-1 4-1,-1-1-25,9 8 22,-7-1-10,-3-5 16,-2 1-16,-3 2-8,-1-3 17,-1 1-16,-1 0-11,0-1 41,0 1-39,-8 0 10,5 1 2,-3-1 11,-8 12-55,-1-6 66,-2 1 7,1 1-37,3-3-2,-4 1 23,2-4-9,4-3-5,1 2-19,0-2 14,1-2-6,1 1-23,2-1 28,0-1-5,1 2 7,2-1 6,0 0 7,1 2-37,2-2 29,0 1-2,0 2-2,0-1 13,0 2-20,10-1 16,3 10-15,-1 2 16,2-4-9,1 2 6,-2-1 13,1 0-1,-3-2-23,-2-3 18,-2 1 6,-1-2 10,-2-1 11,1 0-11,-2-2 28,-2 1 68,-1-1-124,0 1-8,0 0 19,-8-1-14,-6 10 41,-2-3-47,-1-1-14,-1-2 40,-5 0-20,-1 1-27,1 0-3,0-5-12,-4 3-63,4-3-52,-2-1-38,1 0-40,4-1-51,4-1-72,-7 3-58,8-4-151,1 0-190,2 3-111,3-3-55,2-1 668</inkml:trace>
  <inkml:trace contextRef="#ctx0" brushRef="#br0" timeOffset="124366.1086">18644 10042 2675,'-29'36'209,"21"-27"-28,1 2-20,1-6 57,4 0 52,-1-1-11,3-3-12,0-1-40,0 0 48,0 0-57,11-11-5,-4 5-26,10-10-20,2-5-53,3-1-31,4-3-34,3 0-28,-3-2 13,2 0-4,1-3-22,3-3 3,3-2-33,1 0-19,-2-6 20,5-2-23,0-2-25,2-4-5,0-1 3,-1-2-38,3-2 11,-2 0 5,0 0 13,1-1-21,-4 0 61,-1 0-24,0 1 49,-4 3-50,-1 2 23,0 1 17,-9 4-11,0 0 48,0 3-2,-6 5-12,-2-5-3,-2 4 30,-4 6-6,-4 3 7,-4 5 4,-1 7 5,0 4 19,-11 2-13,4 5 12,0 0 7,-2 5 44,-1 0 2,-14 12 4,-2 3-12,-2 7 5,-2 3 12,5 4 6,-4 4-23,1 5-36,0 4 2,-4 5 19,3 5-8,-3 6 2,2 2 22,-1 3 38,-1 1 49,1 3-13,3-1-13,1 1-40,6-6-10,1-2-28,3-3-57,7-4-6,2-3 10,6 1 16,2-4-50,0-4-51,8-5-62,2-5-75,3 0-75,0-9-60,3-3-71,1-1-66,2-5-70,2-6-141,-1 0-152,0-6 23,-2-1 532</inkml:trace>
  <inkml:trace contextRef="#ctx0" brushRef="#br0" timeOffset="124553.5945">19670 9559 3116,'8'-11'206,"-7"11"-22,-1 0 15,0 0-119,-9 15 43,-2 5-31,-3-1-33,1 0-33,-1 5-39,-1-2-21,3-1-73,0 1-114,3-1-118,1-4-173,-1 3-163,3-5-173,3-4 514</inkml:trace>
  <inkml:trace contextRef="#ctx0" brushRef="#br0" timeOffset="125069.0526">19992 9591 2641,'7'-13'319,"-2"13"-1,-1 0-28,-2 0 9,0 12-39,-2-7-43,0 0-24,0 1-40,0 2-33,0-1 11,-9 1-32,5 0-3,1 2-28,-1-1-31,-6 12-5,5-5-2,-3 5-15,1-5-21,3-2 20,-2-1-31,1-3 12,2 0 20,0-1-25,1-2-2,2-1 13,-4 0 0,2-1 6,2 0-17,-3 0 99,3-1-115,0-1 10,-3 0 18,3-2-8,0 1 23,0-2-8,0 0-12,0 0-22,0 0 56,0 0-28,9 0-2,-5-13 9,1 6-18,8-10-6,-1-1 34,2 0-40,-1 0 27,2-1-11,-1 1 9,2-4-22,4 4 25,-1 3 39,-1-2-20,6-1-7,-5 2 4,2 0 5,1 3 8,-3 3-15,3 1 10,-6 3 4,-4 0-2,-1 2 24,-3 2-19,0 0 11,-1 2-19,-2 0 15,-1 0-17,-1 0-24,1 0-16,-1 9 12,-1-7 7,-2 2 2,3-1-8,-3 3-15,2 0 7,-2 0-17,2 1-6,-2-2 49,0 0-41,0 1-29,2-1-6,-2-1-5,2-1 30,-2 0 2,0-1 8,3 0-16,0-2 32,0 0-11,1 0 8,4 0-16,1 0 29,0 0-23,2 0 9,0 0 31,-1 0-38,19-10 12,-7 10-28,4 0 9,-5 0 5,-2 0 2,5 13 4,-1-7 47,-3 3-219,3-1 59,-3 3-79,-1-2-59,1 0-46,-1 0-124,0 2-48,-2-5-156,-4 1-144,0-3-61,-1-2 547</inkml:trace>
  <inkml:trace contextRef="#ctx0" brushRef="#br0" timeOffset="125272.1383">20550 9082 3462,'-34'-25'295,"4"19"-41,3 0-13,3 0-66,3 2-74,7 0-54,1 0-37,2 2-82,4-1-72,0 3-75,1-2-62,3 2-141,1 0-208,0 0-360,2 0 533</inkml:trace>
  <inkml:trace contextRef="#ctx0" brushRef="#br0" timeOffset="126506.2162">18618 10795 2088,'-15'0'301,"16"0"34,-1 0-3,0 0 18,0-5-74,0 5-51,7-3-12,-4 3-22,4 0 18,-1 0-17,0 0-86,1 11-10,7 5 9,-6-2 2,-2 2-17,-2-2 19,-2 0-21,-2 2 9,0 12-48,0 3 22,-17-2-35,6 3-15,-4 0-14,-6-3 4,4 3 8,-5-5 0,-1-2 27,1-1-39,-1-3 16,3-1-31,-4-1 24,1-5-12,4-2-15,-1-1 2,3-5-12,5-2-40,3-2-16,0-1 18,4-1 6,1 0-17,3 0 5,1-12-35,0 7 27,0-4-18,0-1 2,16-10 11,-5-4-7,4 0-42,3-2 114,3 1-14,1-1-13,1 2 7,2-6 40,0 1-24,0 4 18,0-3-7,1 3-14,-1-2 27,0 1 0,1 3 10,-3-3-8,3 3-8,-3 0 3,-2 1 31,0 0 6,-3 2 6,0 2-3,-1 0 42,-1 2-10,-1 3 29,-5 1 1,-3 4 31,1 1-4,-3 3 17,-2 0-8,2 0-54,-3 1 10,1 0-53,-1 1-23,-2 2 6,0 0 10,0 0-23,0 0-10,0 0 20,0 0-2,0 8-8,-9-2 23,4 1 28,-6 11-10,1 1 2,-3 5 19,1-2 14,-2 0-15,-1 5-24,2-5-9,-1 4-2,1 0-27,2-1-14,0 3 20,2-1-36,2-1 17,1-1 0,3-4-18,3-3-11,0-1 14,0 6-44,14-1 0,-6-5-136,4 1-14,2 0 10,2-5-4,4-2-81,0 0-80,-3-7-83,1-3 55,11-1-304,1 0-125,2-11-93,-4 4 74,5-3 575</inkml:trace>
  <inkml:trace contextRef="#ctx0" brushRef="#br0" timeOffset="126724.9152">19295 10927 3319,'-26'0'172,"19"0"-19,0 0-46,1 0 64,2 0 1,0 0-19,2 0-2,2 0-62,0 0-22,0 0-30,0 0-12,0 0-45,17 0-31,-7-6-65,1 6-103,19-6-51,0-1-87,-1-1-93,4 0-161,-1 0-164,0 0 48,0-2 472</inkml:trace>
  <inkml:trace contextRef="#ctx0" brushRef="#br0" timeOffset="126990.5029">19683 10667 3051,'-9'-17'114,"2"14"11,0 1-6,1 2 68,1-3 31,1 3 25,1 0-4,2 0-22,1 0 15,0 0-56,0 0-37,7 0-36,-3 9-15,3-5-61,-2 1 14,11 8 67,0 0-125,-4-2 25,1 5 3,0 1 8,-2 1 4,-4-2-2,-3-3 0,-1 3-27,-1-1 23,-2-1-29,0 12 16,-10-5 5,2 5-4,-3-3-26,-2-1-37,3 0 2,-5-1-93,0-2-43,-2 0-34,3-2-58,-3-1-59,0-1-30,6-5-112,0 0-197,2-1-226,1-3 54,2-2 629</inkml:trace>
  <inkml:trace contextRef="#ctx0" brushRef="#br0" timeOffset="127381.0121">20267 10846 3042,'0'0'142,"0"0"-54,0 0 40,0 0 40,0 0-7,0 0-10,0 0-42,0-5-57,5 5-30,-3 0-21,5 0-24,-1 0-56,0 0-51,3-4-106,0 4-50,2-3-165,17-4-86,-1 3-178,-1-2 13,5-2 475</inkml:trace>
  <inkml:trace contextRef="#ctx0" brushRef="#br0" timeOffset="127927.7598">20893 10555 2442,'-12'-13'285,"11"11"2,1 1-10,0 1 6,8-4-54,-2 4-7,2-3-21,2 1-33,2 2-17,0 0-42,19 0-31,-5 0-46,1 0 4,-1 9-8,-7-4 57,-3-1-107,-2 1-9,-3 0 63,-3 0-30,-1 1-21,-4 0 16,1 0 35,-4 0-36,0 0 2,0 0 5,0 2-8,-10-1 5,4 0 14,-13 11 13,-2-5-30,1-3 1,-1 3 4,-2-4 19,2-1-30,-1 2 21,5-4 21,3 1-10,1-2 36,1-1-33,2-2 10,1 2-18,2-3-15,1 2 8,-1 0-12,3-1 4,-2 2 8,2-2-15,1 0 2,-1 3-3,2-2 20,2-1 9,0 3 22,0-1-3,0 1-18,0 0 17,7 0-4,-3 2-22,1 1-5,1-1 11,0 0-17,10 10-20,-3-5 35,-4 1-4,-3-2 2,2-4-15,-5 1 45,0 0 13,-1-2 23,-1 2-25,-1-1 21,0 1-124,0-1 140,-9 1-32,-4 10-39,-2-1 12,-1-3-23,1 0-3,-6 1-39,2-4-26,-2-1-47,0-1-20,4-2-111,2-2-65,1-2-56,4-1-85,-1 0-120,3 0-164,2-2-302,0 0-6,2 0 761</inkml:trace>
  <inkml:trace contextRef="#ctx0" brushRef="#br0" timeOffset="130708.3964">21814 8926 1369,'27'-25'224,"-9"2"23,-3 1 7,0-3 20,1 4-53,-1 0-19,-3 1-38,2 0-15,-4 6-125,0-6 139,-2 3 6,-2 6-58,-3-1 12,1 1-1,-3 1-34,1 0 43,-2 2-62,0 0-28,0-1-14,0 1 17,0-1-6,0 2 18,0-1-41,-8 1-28,5-1 60,-1 2-13,0-1-7,0 1 7,-1 2 3,0 0-2,-1-1 3,1 2-19,-2 1 37,1 2 2,-1 0-18,1 0-24,0 0 86,-2 0-11,1 10 42,-9 4 7,1 5 7,2 1-13,1 2 4,1 2-19,3 7-29,-2-1-2,-2 2-20,7 2 3,-3 4-56,-1 1 9,1-2-5,0 4-19,0 0 0,0 0-7,-3 0 13,2-1-43,-1 3-29,-3-5 17,3 2-49,-3 0-59,2-2-52,-1-5-43,1 0-82,0-1-35,1-3-66,-3 1-138,6-5-90,-6-4-161,0 2-16,1-6 533</inkml:trace>
  <inkml:trace contextRef="#ctx0" brushRef="#br0" timeOffset="130880.1878">21365 9398 2263,'-6'-14'297,"6"6"83,0 0 45,0-1-52,0 2-45,0-1-70,10 1-32,-6 0-22,11-8-32,3 0-36,1 4-131,3-2 47,2 3-16,3-1-38,3 1-63,-3 0-114,1 1-79,3-2-52,-2 4-59,0-2-125,2-2-84,-1 3-61,-1-1-136,3 0 92,-1 1 482</inkml:trace>
  <inkml:trace contextRef="#ctx0" brushRef="#br0" timeOffset="131458.1884">22314 8995 2848,'0'-9'344,"0"9"19,0 0 40,0 0-118,7 0 28,-2 0-9,-1 10-38,3-6-28,-2 2-16,0 1-50,7 9-59,-1 4-30,-1-1-42,-2 2-3,-3-2-19,3 1-7,-7-1-9,-1-3 12,0-1-34,0 9 3,-12-6-19,3 5 4,-2-4 26,2 1-31,0-6 4,0-4-1,5-1-54,-3-1-6,1-3-21,2-1-67,-1 0 63,2-2-24,0-1 7,0-1 21,3 0 20,-2 0-7,2 0 30,0 0-38,0-10 11,0 6-1,0-3 26,7-1 13,-3-2 16,7-11 22,-1 0 5,2-1-2,4-1 23,2 1-22,-1-1 12,1 0 0,0 2 30,0 3-19,0-1-2,1 0 15,-1 1 24,1 1-24,-4 2 21,-1-2 7,2 1 24,-3 0-11,-5 7 47,1-2-29,-3 3 35,0 0 1,-1 1 17,-1 3-11,-1 2 11,0-2-41,-1 0-18,0 1 5,0 0-52,0 1 25,-2 2 2,3 0-45,-3-3 124,2 3-28,-2 0-17,0 0 1,0 8 11,0 0-12,0-1 11,0 2-18,0 3-15,0 13-2,-8 2-30,4-1-19,4-3 28,-4 6-37,2-2 5,2-6-11,0-1-8,-3-5-1,3 0-14,0-2-18,0-2-25,12 12-79,-8-8 50,1-4-68,0-2-14,0-2-24,0-2-36,0 0-31,1-2-32,1 0-6,-1-2-74,1-1-46,2 0-71,-2 0-22,2 0-201,-2-11-17,1 6 457</inkml:trace>
  <inkml:trace contextRef="#ctx0" brushRef="#br0" timeOffset="131692.4984">22543 8853 2818,'-39'-14'238,"3"14"-15,-1 23-15,4-9 14,4 1-27,-1 9-17,-1-2-5,5 3-23,1 2-5,-2 1-69,5 3-44,1-2-20,0 5-16,4-2 2,-1 1-49,-1 4-46,3 2-58,1-3-27,3-3 25,0-2-53,3-3-69,4-4-8,2-9-95,1-2-97,2-5-43,0-2-71,0-3 92,10-3 308</inkml:trace>
  <inkml:trace contextRef="#ctx0" brushRef="#br0" timeOffset="131879.954">22748 8827 2653,'36'-5'505,"-5"-1"-55,1 4-57,-2 2 8,-5 8-16,2 2-45,-4 2 1,-9 1-37,6 4-148,-6 4 83,-4 3-52,-3 1-70,-5 1-12,0 3-42,-2 1-52,-14 0 1,2 1-36,-5 1-49,0 0-90,-5 1-163,0-4 5,2 2 9,-3-3-35,-4 0-34,5-3-28,-1 0-81,3-9-204,4-1 9,0-2-386,4-8 729</inkml:trace>
  <inkml:trace contextRef="#ctx0" brushRef="#br0" timeOffset="132270.5088">23904 8956 3113,'-12'0'120,"13"0"28,-1 0 37,0 0 28,0 0-23,0 5-14,9-5-45,-6 0-5,4 3-46,0-3-20,1 0-3,2 0-5,-1 0-13,3 0-39,14 3-11,1-3 3,-4 0-27,-3 0-46,9 0-50,0 0-32,-7 0-56,10 0-41,-6 0-65,1-8-62,3 8-58,-10-4-73,-1 2-83,-2 2 42,-3-3 322</inkml:trace>
  <inkml:trace contextRef="#ctx0" brushRef="#br0" timeOffset="132551.6775">23783 9184 2248,'-26'11'120,"20"-7"41,2 1 50,1-1 32,2 0-34,1 0 6,0 0-23,8 0-73,-2 0-36,1 0-42,18 2 7,-1 1-48,4-3 41,2-1-54,1 3-17,4-3-32,-1-3-104,1 2-108,8-1-94,-5-1-155,3 0-164,0 0-7,1 0 415</inkml:trace>
  <inkml:trace contextRef="#ctx0" brushRef="#br0" timeOffset="139270.176">25474 8548 1831,'5'-15'238,"2"10"19,9-9-31,-7 4-13,-1 0 21,-2 0-53,-2 3 7,0-1-44,-2-1-69,0 3 93,-2-1-20,0-1-37,0 1-35,-10 0-41,7 0 12,-3 0-17,-9-7-35,2 3 2,0 5 73,1 1-82,1 1 2,-1 3 5,1 1 19,1 0-7,-13 8 14,1 1-11,0 1 29,-2 4 11,3 3-29,1 2-17,-1 3-12,4 0 24,0 4-18,4-1-6,3 0 11,-1 3-5,3-3 11,4 1-28,-2-2 37,4-5-23,2-5 12,0-1 14,0-3-4,10-1 22,-6-1 11,1-2-19,0-2 9,2 0 9,1-1-14,1-3-17,1 0 8,16 0-30,-4 0 8,3-14 12,4 5-8,-3 2-4,-2-4 11,0-3 9,-2 2 8,-2-2-16,-1-2 6,-4 2-5,3-3 5,-2 1-14,-5 4 16,2-2 19,-3 2 22,-4 4 24,-1 0 26,-1 2-4,0 1-12,-2 1 18,0 0-52,-2 1-12,5 0-17,-4 1 9,1 2 1,-2 0 28,0 0-24,0 0 22,0 0-10,0 12-7,0-5-14,-10 15 19,2 0-13,0 4 18,-4 2-54,2 6 25,-2 1-14,-5 3 9,2 2 28,-2-3-29,-1 2-22,0-1 6,-1 2-24,0 0-1,0-1 12,-3 0 13,5-2-21,-1 1 4,2-4 11,-1 2-31,-1-4-45,4 0-47,0-5-56,3-6-69,4-4-61,0 5-38,2-7-68,2-8-85,-2 3-103,5-5-122,0-3-208,0-1-40,0-1 664</inkml:trace>
  <inkml:trace contextRef="#ctx0" brushRef="#br0" timeOffset="139910.6509">26089 8847 1253,'0'18'162,"0"-17"2,0-1 36,-7 0-6,7 2 51,-2-2 1,2 0-3,-2 0-3,2 2 0,0-2-39,-4 0 17,4 0-56,0 2-7,0-2-4,0 0-1,0 2 19,0-2-34,0 2 3,0-2-6,8 0 1,-4 1-13,2 2-26,3-3-81,-1 0 58,1 3-22,3-3-15,0 0-7,-3 0-30,22 0 25,-4 0-5,0 0-58,2 0 10,-9 0-48,8-8-11,1 4-46,1 0-18,-3 1-17,3-3-42,-1 2-35,1-1-40,0 2-17,0-1 21,1-4-169,-3 4-49,3-1-77,-2 0-56,-1-2 115,-2 4 358</inkml:trace>
  <inkml:trace contextRef="#ctx0" brushRef="#br0" timeOffset="140676.1016">27439 8395 2459,'37'-18'260,"-19"4"20,-3 3 39,0-7-13,-3 2-42,-4 4-45,-4-2-29,1 2-75,-4 3-40,-1-3-8,0 3-13,0 1-30,0 2 21,-10-1-16,6 2 0,2-1 22,-4 1-5,0 1-14,0 1 8,-2 3 7,-1 0 23,0 0-15,-13 10 3,1 1-12,2 2-23,-4 7-2,5-1 3,-1 3-32,0 2 38,4 2-15,-3 2-25,3 3 22,2-2-16,-2 2-11,4-2-3,3-5 6,3 2 39,1-8-37,3-3 32,1 0-4,0-5 8,0 0-23,8-2 22,-2-1-16,2 0-8,0-2 6,1-3-7,15 8-13,-4-7 6,0-2-47,-1-1 78,8 0-2,-1 0-24,-2-13 87,1 5-143,-5-2 60,1-2 5,0-2-6,1 2-4,-4-3-32,-2-2 54,1 2-23,-2-3-21,1 2 12,-4 4 27,-3-1 6,-1 4 3,-2 1-14,-2 1 19,0 2-14,-1 0 26,3 0-20,-4 2-7,0-1 24,1 2-32,-1 0 31,-2 2 29,2-3-12,-2 3 24,2 0-12,-2 0 11,0 0-14,2 11 9,-2-2 1,0-1 4,-10 16-14,-1 3 2,4 1-4,-5 3-27,-2 2-20,-1 5-17,2 2 2,-3-2-2,3 1 5,-3 1-4,2-2 16,0-2-24,0 0 23,2-3-20,1 1 21,-1-3-16,3-1-36,0-1-17,1-3-40,2-3 2,-2-1-91,4-3-55,0-3-48,-2-4-43,6-1-27,-4-2-163,2-1 40,2-1-169,-2 0-168,-1-1-109,3-1 592</inkml:trace>
  <inkml:trace contextRef="#ctx0" brushRef="#br0" timeOffset="141738.3616">24681 9637 1434,'-55'12'4,"21"-7"-15,3-3 42,8-2 11,-1 6 33,6-6 30,5 2 17,3-1-44,2-1 42,4 0 54,-1 2 20,2-2 14,3 0 16,0 0 3,0 0-30,0 0-11,0 0-110,14 0 73,-4 0-14,2 0-38,17 0 32,7 0-21,1-7 7,3 7 19,9-3-10,2 3 32,-5-5-21,7 2-37,3 3 1,6-3-9,3 1-18,3 2-16,8-5 2,-1 0 5,5 4-35,6-3 46,-2 1-7,4-1 14,1 0-24,0 0-12,2-2 2,0-3 19,2 3-2,1-1 1,0-2-5,0 3 16,2-1-61,-1 0 13,-1-2-11,0 0 2,0 4-27,-1-2 95,-3 1-124,-2 0 15,-2 0 8,-3 4 23,-2-4 2,-2 2-32,-4 1 28,-2-1-21,-5-2 1,-5 4-1,-3 0-26,-4 2-1,-6-2-22,-4-2-40,5 4-45,-9 0 0,-6 0-30,-2 0-15,-12 0-24,-4 0-16,-3 0-17,-3 0-36,-3 0-45,-2 0-99,-1 0-91,-2 0-205,-2 0-118,0 0 511</inkml:trace>
  <inkml:trace contextRef="#ctx0" brushRef="#br0" timeOffset="143097.4076">25083 10414 1743,'-35'13'309,"3"-5"-10,3-2 18,1 0-24,2-1-40,7-4-12,0 2-40,6 0-10,1-1-11,3 0-44,1 0-34,0-2-1,3 3 0,0-3 0,2 2-17,0-2 25,0 0-31,3 0-16,0 2-44,0-2-12,0 0-10,0 0-22,8 0-7,-1 0-44,-1 0-82,5 0 6,-3 0-65,3 0 6,18 0-15,-8-9-54,-1 7-104,11-4-160,-3 3 17,0-2-121,2-1 77,0-2 358</inkml:trace>
  <inkml:trace contextRef="#ctx0" brushRef="#br0" timeOffset="143597.3082">25527 10086 2130,'-5'-8'381,"5"3"-23,9 1 22,-2 0-69,-1-1-25,1 1-59,3 1 0,0 1-39,0 2 3,15-6-28,-6 6-59,-3-1 39,0 1-51,-6 0-13,2 0-26,-1 7-46,-3-4 6,-2 0 27,0 2-27,0-1-10,-1 0-1,-2 3 9,0-2 1,0 0-16,-2 1-11,-1 0 34,0 1-13,0 1-13,0-1 11,0-1-29,-11 0 42,5 2-5,0-2 1,-7 9-17,5-4-8,-2-3 3,0 2-16,4-3 20,2-1 2,-2 0 18,3-2-21,-1 0 17,2 0-9,0 0-11,2 2 11,0-2 13,0 2-31,0 1 34,0-1 31,0 0 3,8 0 14,-3 2-16,-1-1-22,8 11 50,1-1-29,-4-1-24,5 2 31,-5-4-21,-2 0-18,-2-2 12,-2 1-19,1-4 32,-2 1-7,-1 0 36,-1-2-15,0 2-2,0-2-10,0 1-15,-14 10 12,2-1-34,-1-3 7,-2 0 13,2-5-27,3 0-47,-8 1 4,6-3-12,-1 0-73,1-3-47,2-1-20,0-2-53,1 1-58,0 0-41,0-1-35,2 1-63,0-1-153,1 1-101,2-1-133,-2 0 35,3 0 528</inkml:trace>
  <inkml:trace contextRef="#ctx0" brushRef="#br0" timeOffset="144716.0423">26522 10139 1196,'12'-7'193,"-8"0"15,-2-1 23,0 2 19,2-1 6,-2-1 23,0 2-26,0 0-26,1 0 8,-3 0-54,2 1-3,0-1-16,-2 1-20,2 1-18,0 0-5,-2 1 11,0 0-15,2 0-40,-2 1-61,0 2 100,0-3-10,2 1 2,-2 2 27,0-3 7,0 3-2,0 0-33,2 0 25,-2 0-24,0 0-30,0 11 5,0-5-16,0 1-17,0 2 17,-14 15-16,8 0-58,-3 1 55,3 4-26,-2 1 30,0-2-52,2 2 1,-4 0 24,0-1-12,0 0-8,-1 0-12,2 0 15,2 0-34,-2-3-9,3-1-28,-1-1 2,-1-1-56,4-4-44,-1-4 21,0-3-167,2 0-23,0-2-56,3-1-81,-4-1-77,2-1-153,2-1-137,-5 0-1,3-2 553</inkml:trace>
  <inkml:trace contextRef="#ctx0" brushRef="#br0" timeOffset="144950.3514">26248 10375 2345,'0'-11'377,"0"9"-31,0 0 28,0-2-66,9-1-53,9-5-88,2-2 28,-4 6-58,6-4-41,2-2-65,3 3-29,-2 1-4,3-4 1,-1 8-37,1-4-58,1 3-36,0-1-68,1-1-37,2-1-83,-1 4-51,3-1-86,-3 4-91,4-1-121,1 2 28,-1-4 410</inkml:trace>
  <inkml:trace contextRef="#ctx0" brushRef="#br0" timeOffset="145481.4947">27438 9921 2425,'-5'-13'334,"5"11"34,10 1-36,-4 1-32,2-3-16,0 3-8,1 0-21,0 0-40,0 0-10,0 0-35,0 0-35,-1 8-31,1-4-12,-4 0-22,1 1 2,0-1-66,-2 2 40,0 0-6,-1-1-3,-3 2-22,0 0-18,0 1 18,0 0-7,0-1-4,-11 1-9,5 0 20,2-2-1,-12 11-11,1-3-28,4-6 23,-2 1 14,3-1-19,1-1-14,0 1 14,3-3 4,0-1-2,4 1-11,-2 0 18,1 1-18,0 0 32,1 0-25,2 3 15,0 0-57,0 0 99,0 17-37,10-3 8,-6 1 17,0-6-18,6 2 11,-3 3 3,2-2 4,-3-4-35,-1-4 20,0 0-11,-4 0 38,1-3 0,0-2 20,-2 1 19,0-1-36,0-1-3,-8 2-67,4-3 26,-9 11 10,-3-3-42,6-5-4,-8 4-33,0-6-100,3-2 38,-4 3-274,1-3 320,3-2-125,1 0-83,3-1-96,0 0-73,1-2-105,2 0-159,0 2-151,0-2 13,2 0 579</inkml:trace>
  <inkml:trace contextRef="#ctx0" brushRef="#br0" timeOffset="146028.2181">28652 9025 2893,'-6'-11'385,"6"9"-72,0 1-22,0 1-49,14-5-36,-9 2-54,2 0-25,13-7-34,-2 5-26,2-2-37,3 0-11,3 1-6,0 0-14,-2 1-29,2-1 15,3-2-37,-2 2 20,-1 3-48,-1-3-17,-4 5-45,-4-1-50,1 0-8,-4 2-61,-2 0-4,0 0-92,1-3-33,-3 3-63,0-3-39,-1 3-69,1 0 96,0 0 278</inkml:trace>
  <inkml:trace contextRef="#ctx0" brushRef="#br0" timeOffset="146371.9369">28692 9223 2293,'-14'25'256,"8"-19"12,3-1-26,-1 1-10,2-1-33,-1-2-12,-1 2-10,1-1-8,3-1-34,-5 1-11,3-1 3,2 0 3,-2 0-18,2-1-13,0 1 45,0-1-42,0 0-1,0 0-44,0-2-11,0 3-30,0-3 12,0 2 3,7-2-19,-4 2-6,4-2-6,1 2-14,-1-2-6,5 0-27,0 0-23,14 0-36,0 0-17,-3 0-50,2-11-3,2 8-6,3 1-13,-2-4-40,2 1 3,-1-1-18,-1 0-56,2-1-58,1 1-77,-6-1-84,4 0-104,-1 3 105,-4 0 353</inkml:trace>
  <inkml:trace contextRef="#ctx0" brushRef="#br0" timeOffset="147074.8557">30267 8462 2180,'-16'-11'137,"14"12"70,-2-1 43,2 0 17,-2 0-60,-2 9-23,2-4-18,0 2-30,0 1 43,-4 16-26,-3-1 11,2 1-45,1 1-60,2 1 139,-1 2-49,1-2-21,1 3-24,2-8-25,3 7-2,0-7-16,0 3-10,10-5-56,-5-3 130,9 2-32,-3 1-30,6-4 6,1-6 35,3 1-24,-4-5 13,1-6-63,0 1 15,10 0-49,1-12 2,-1 2 14,6-3-6,-4-1 1,0-4-14,0-1-51,-1-2 107,-2 0-41,-2-2-18,-1-3 2,-4-1-10,-2 1 6,-3-2 3,-3-2 14,-7 2-9,-1 1 5,-4 2-17,0 1-15,-9-3-320,-3 4 477,-5 2-86,1 0-40,-5 1-17,-4 5-15,-2 0-28,-3 4 3,-2 1-31,0 2-30,-2 4-35,2 0-68,-2 1-44,-1 3-42,5 0-71,-2 10-89,2-3-163,3 1-188,0 2-37,2 4 552</inkml:trace>
  <inkml:trace contextRef="#ctx0" brushRef="#br0" timeOffset="147668.4937">29630 9153 2843,'-21'6'75,"11"-3"63,2 0 45,1-1-5,1 1 12,1 0 5,1-3-30,2 3-22,2-1-18,0-2 8,0 0 11,13 3-2,-2-3 6,1 0-114,19 0 117,3 0-8,4 0-109,0-9 104,4 4-56,2 2-44,5-3 1,-1 2-23,-2 0 13,4-2 5,1 2-20,1-3-1,3 0 4,1 2 25,2-2-31,1-2 18,-1 3-11,4-1 28,-1 0-27,1 1-6,0 0-10,1 2-14,-3-3 12,0 1 6,-1 2-17,-5 0-39,0-4 15,-4 5-30,1-1-52,-1 0-29,-4-1-42,-4 1-47,-5 0-51,-5 3-28,-2-4 18,-8 3-93,-4 0-8,-4-1-87,-3 3-127,-3 0-111,1 0 88,-3-4 433</inkml:trace>
  <inkml:trace contextRef="#ctx0" brushRef="#br0" timeOffset="148527.6532">30233 9849 2452,'8'-16'330,"-8"7"-10,0 0-20,0 0-9,-8 2-139,4 0 49,2 0-44,-2 3-5,0 1 11,0 1 23,0 2 4,-2 0-1,-1 10 3,-4 8-36,-2 1-34,2 2-14,-2 4-31,5-2 43,1 4-14,1-2-33,4-4-3,2 7-14,0-5 8,0-7 25,10 9 43,-1-6-2,3-2-15,5 1-14,3-7-27,2 1-33,0-2 6,3-7-20,4-1-20,-1-2 36,5 0-21,-2-10-18,2-1 8,-1 1-26,0-4 24,0-4-19,-3 3 25,-2-5-15,2 1 0,-5-3-14,-2-1 6,-1 0-13,-5-3 24,-5-1-39,1 1 11,-3-5 5,-6 6 9,-3 1-21,0-3-22,-10 5 10,0-4-16,-3 4 0,-6 0-1,-5 0-77,0 5-2,-10-1-24,-2 3-6,-6 4-13,-3 2-6,1-1-44,-2 5-5,-3 2-29,1 3-55,0 0-53,4 12-92,1-3-213,3 3-278,4 0-73,3 5 753</inkml:trace>
  <inkml:trace contextRef="#ctx0" brushRef="#br0" timeOffset="192744.1221">32837 7481 1568,'14'-65'410,"-3"37"50,-5 10-56,-6 10-74,0 0-34,0 8 53,0 0 3,0 45-89,-40 37-128,15 25-74,-6 25-27,-2 9-34,-7 21-10,-5 3 15,-3-2-13,31-111 1,0 3 3,-3-2-21,3 0-1,-2-3-50,2 2-84,-1-5-20,3 0-7,0-4-212,1-2-96,0-1-171,2-2-170,0 1 102,0-4 520</inkml:trace>
  <inkml:trace contextRef="#ctx0" brushRef="#br0" timeOffset="192962.8135">32260 9630 4588,'-16'42'117,"6"-17"-48,1-10-51,5-4-16,-1 0-51,3-5-77,0-3-117,2 1 20,0-5-76,0 1-22,0 0-100,9 0-132,-4-11-89,3 8-82,-2-3 425</inkml:trace>
  <inkml:trace contextRef="#ctx0" brushRef="#br0" timeOffset="193337.737">33192 7484 2414,'27'-24'356,"-27"24"-14,0 66-151,0 8-78,-35 15-13,30 13-57,-13 15-12,-3 14-28,-2-1 15,-5-3-19,-6-9-10,-1 0-44,-5 1 14,2-8-117,-1-8-290,8-12-363,6-16 289</inkml:trace>
  <inkml:trace contextRef="#ctx0" brushRef="#br0" timeOffset="193603.2892">32878 9876 2692,'0'25'49,"0"-13"-252,0-4-392,0 0-289,14-8 619</inkml:trace>
  <inkml:trace contextRef="#ctx0" brushRef="#br0" timeOffset="194071.9335">33600 7619 3255,'38'-27'194,"-30"27"-10,0 0-68,0 0-79,-8 72-112,0 26-19,0 22 96,-44 5-44,18 5 28,-10 3-27,3-5-110,3-2-223,6-9-236,2-13-303,8-11 544</inkml:trace>
  <inkml:trace contextRef="#ctx0" brushRef="#br0" timeOffset="194290.7222">33282 9831 5506,'0'48'31,"0"-27"-264,0-11-470,0-4-655,0-6 547</inkml:trace>
  <inkml:trace contextRef="#ctx0" brushRef="#br0" timeOffset="195054.5741">32733 9760 4599,'16'18'521,"0"-12"-59,-8 1-204,-2-7-189,2 0-132,-2 7-207,2-7-136,0 0-197,1 0-322,-3 0-603,2 0 999</inkml:trace>
  <inkml:trace contextRef="#ctx0" brushRef="#br0" timeOffset="214870.051">2201 1578 3203,'-12'-5'72,"10"1"38,-1-1 5,1 2 30,0 0-39,-1-2-29,-1 3-56,2 1 3,2-3-8,-2 4 21,-2 0 16,4 0 27,-4 0-57,2 10 39,-2-2-51,0 1 11,-4 16-7,3-1 22,1 3-28,-2 4 9,0 1-16,2 1 15,4 2-28,-3 5-5,3-1 22,0 2-3,-4 6-15,4-1 16,0 4 4,0 2-7,-4 0 0,4-1 2,0 0 12,-2-2-21,2-2 27,-4 2-21,0 5-13,1-3 20,-1 2 0,0-4-17,-2 4 18,2-3-17,0 0 1,-2 3 8,2-3 13,-3-3-24,3 3 3,-3-2-16,3 2 32,-2-3 6,0-3-34,0 7 47,0-7-17,1 1-2,0 2 80,0-2-148,-1-1 33,3-4 27,-1 0 4,0-1-2,0-4-21,2-3 26,2-3-4,-2 0-15,2-7 26,0-3-16,0-1-30,0-5 10,0 1 17,6-2 3,-4-1 18,2-2-5,5 12 8,-1-5-13,1-6-16,-1 0 18,2-3 16,11 4 2,-6-4-30,1 0 25,-1-5-30,12 2 8,0 3 27,-2-4-17,8-2 6,-3 1-11,2-2-2,2 0-37,1 2 51,-1-2-39,4 0 45,-2 0-118,0 0 125,3 0 2,1 0-29,2 0-4,2 0 18,0 0 2,1 0-26,2 0 11,-1 0-18,2 0 7,0 0 14,4 0-3,-1 0 5,1 0 27,0-8-51,2 8 8,-3 0 0,-3 0 31,3-3-38,1 3 14,0 0 27,0 0-43,2 0 12,0 0-1,5 0-7,-3 0 3,-2 0 39,4 0-41,2-4 9,0 4-12,-2 0 38,4 0-25,-3 0 21,1 0-10,4-1-1,1 1-7,-3 0 9,6 0 2,-3-3-9,1 3 2,0 0 11,3 0 8,-3 0-25,2 0 13,3 0-19,-2 0 21,1 0-7,0 0-31,1 0 12,3 0 26,-1 0-20,-1 0 3,-1 0-22,4 6 19,-2-4 3,3-2 2,1 3 0,-1-3-13,-1 3 21,3-3-21,1 0 14,-5 0 0,5 0 0,1 1 6,-5-1-16,2 0 15,3 0 8,-2 0-3,0 0 5,3 0-7,0 0-4,-4 0-2,5 0 12,-3 0-4,-2 0-1,0 0-22,2 0 17,-1 0 35,2 0-33,-1 0-7,1 0 8,0 0-24,0 0 35,2 0-2,-1 0-28,5 0 10,-2 2 14,0 0-19,2-2 6,-2 2-10,-1 1 13,-1-3-1,0 2 16,-1 1 8,1-3-32,3 3 0,-4-1 23,0-2 9,5 2-19,-5 0 27,2 0-9,2-2-19,-5 0 11,3 2-19,2-2 9,-5 0-37,3 3 33,-1-3 12,1 0-14,1 0 10,0 0 8,1 0-32,-1 0 4,4 0-19,-2 0 52,-2 0-12,1-9 15,0 5-23,-1 4 8,2-1 1,0 1 2,1 0 26,-3-5-17,3 5 9,-1-2 11,-2 2-12,3-4-9,-4 4-11,-1 0-35,2 0 52,-3 0-24,-1 0 1,3 0 1,-2 0-6,0 0 0,2 0-20,1 0 26,-3 0-23,0 0 6,1 0 1,-3 0-4,1 0-10,-1 0-8,-1 0 73,-1 0-68,3-3 10,-4 3 5,2 0-17,-1-3 38,0 3-18,-1 0-9,1-3 13,-2 3-1,-1 0-21,1-3 34,-1 3 0,-3 0-21,6-4 24,-4 4-8,0-1-11,1 1 15,-3-3-3,3 3 1,0-2-26,-2 2 35,-1 0-6,0-5-21,1 5 17,-1-2-1,1 2-1,0-4-11,-1 4 26,-1-3-15,0 1 3,-1 2 1,0-4-6,3-1-2,-1 3 17,-2-3-16,1-2-6,-3 4 4,-1-2-42,1 0 97,-2 2-35,0-5 5,3 3-31,-3-1 15,-2 1-9,3-2 26,-2 2-2,0 1-10,2-2-1,-2-1 9,3 2-36,0-1 53,-3 2-52,0 0 36,1-2-20,2 1 18,-1 4-15,1-3-12,1-2 25,-1 3-7,-1-1 9,1 0-5,0-2-12,0 3 9,1-2-4,-2 3-9,0-3-5,1 0 28,-2 4-12,2-2-1,1-2-16,1 3 22,-4-2-6,5 1-10,-4 1 25,-1-3-13,4 1-8,-1 1 0,-2-1 4,4-1 14,-1 1-9,-3-1 9,6-1-16,-2 1 40,0-1-45,3 0 12,-2 1 12,1-2-7,0 0 10,0 1-2,-2-1 9,1 2 21,0-5-9,-1 4-12,0 2 19,-1-2-22,-1 1 6,5-1 17,-3 3-26,-1-5-2,4 2-22,-5 2 27,3 0-11,1-2-12,-1 2-16,0 1 12,2-2-24,-1 5 45,1-3-24,4-1-19,-2 2 30,0-1-18,2-2 29,-1 4-41,1-3 8,4 4 33,-1-4-27,1-2 27,3 2-17,-3 1 9,1 1-26,1-2 30,-2 1-41,3-1 46,0 0-11,-3 1-28,2 0 32,4-1-10,-1 4-16,0-2 20,0 0-1,4 2-20,-2 0 20,2 0-84,-2 0 119,-2 0-18,5 0-29,-4 0 0,0 0 2,2 0-9,1 0 20,1 6-7,2-6 2,-2 2 12,2-2-17,0 0-6,1 0-6,3 3 37,-1-3-31,-1 4 0,2-4 8,-2 2 9,1 1-7,2-1-25,-2 2 45,-2-1-27,-2 0 16,3 3-30,-2-3 3,1-2 42,1 3-13,-1 2-20,2 0 17,1-5 15,-4 3-29,4 0 2,-4 1 1,-3-2 7,5-3 7,-3 4-23,1-1 18,-3 0-14,1-2 13,-1-1 13,5 3-40,-7-3 24,7 2 68,1-2-110,-2 5 6,-2-5 19,2 0 0,-3 0 17,-1 0-9,-2 0 2,1 0 9,-2 0 3,-1 0-14,-1 0 16,-3-14-6,1 12-2,-5 0-12,-3 2-2,2-5 5,-4 4 24,-2 1-9,-1-8-8,-4 4-1,-3-1-10,-3 0 25,-3 3-31,-2-4 8,-4 2 1,1 0 7,-4-2 0,-3 0 13,3 0-20,-2-2-3,-7 4-2,-5 0 20,0-4-28,-4 5 84,-4-3-99,-2 1 14,-7 0-3,-3 0 15,-3 1-35,-1 0 42,-2 0 31,1 1-25,-3-2-8,-2-1 69,2 0-110,-2 1-14,-4-2 60,4-1-1,-2-1 0,-2 0-17,0-2 5,0-11 13,-12-4-30,8-2 41,-6 5-6,-1-4 3,-1 2-28,-1-1 30,-3-2-22,-1 2 15,-1 1-25,-2-5 4,0-1 45,-2-2-61,2 3 43,1-2-5,-3 1-2,2-4-2,-2 0 20,-1-2-14,0 1-84,0-6 119,-4 2-31,1-2-12,1-4 31,3 4-26,-4-9 15,1 1-26,0 0 14,1-3 0,-1-1 30,-1 3 1,2-2-22,-4 1-8,5 1 3,-2-3 1,0 3-16,0 0 5,-1 1 23,2 1-42,-3-1 12,3 5 17,0-2-33,-5 3 18,4 0 9,1 3-40,-1 0 28,0 3-13,-2 5 0,1-1 26,-1 4-13,-2 1-6,-1 3-34,1 2 13,-5 2 17,-68-34-1,-19 18 5,-2 16-6,-8 11 6,-17 11 30,-12 0 1,6 0-42,-11 0 15,-20 24 18,-16 2-1,-17-5 23,-14 10-46,-12-4 24,158-13 12,-7 0-3,-8-1-33,1 1 11,-73 11-5,32-3-9,22-5 16,-56 8 8,35-6-30,20-6 39,-57 12-34,33-8 12,21-3 17,-52 11-28,-3-7-21,37-1-14,16-3-1,-60 5 17,41-5-8,-39-1 2,34-2 38,22-2 0,-63 2-72,34-3 116,23-2-80,14-4 101,-82 6-33,7-5-10,33-3-32,21 0 17,-60 0 39,36 0-47,-34 0 23,0 0-18,43-8-3,18 5 8,-64 1 2,8-6 0,34 5-6,-37-2 30,38 1-45,18 4 21,-64-5-17,6 2 19,39 1-17,-40-2 21,6-1-13,36 2-6,18 1 10,18 2-15,-91-2 6,9 2 0,5-3 20,37 3-21,-37 0 1,39 0 26,-35 0-30,0 0 18,35 0 3,-37 0-22,36 0 52,22 7-40,-58-6-1,1 3 7,33-4 27,27 3-31,-63 0 26,38 0-15,25-2-14,-64-1 34,42 4-20,24-1 2,-61 0-21,-1 3 23,37-3-76,23 2 103,-60 1 4,39 1-45,20-3 5,-61 3 19,41-3 6,22-1-17,-57 5-8,38-3-22,26-4 24,10 4-6,-79-1 31,42-1-38,22 3 45,15-3-29,-74 2-7,38 1-3,23-1 28,19-2-26,-7 0 10,-73 4-44,43-4 50,22 3-27,16-3 22,-3 0-45,-3 2 47,-74 2-9,40-2-9,26 0-10,13-1 18,-1 0 2,-2-1-29,1 2 9,-4-2 8,4-2 10,-2 4-31,1-3 8,0-2 4,-1 6 45,-1-6-25,4 1-1,-6 3-5,-1-3-18,3 1 27,-3 2-27,2-1 24,-2 0-5,-74 2-3,47-1-11,26-3 15,16 4-3,0-3-2,-2-2 0,0 3 20,2-2 2,0 1 56,0 1-103,2-3-72,0 1 111,-1-1 7,2 4-8,2-4-10,3 0 4,-2 3 0,-1-3-8,5 3 17,-2 0-32,0-3 8,4 1 10,-3 1 12,4 0-5,3-2 9,1 3-13,-2-3 4,4 0 5,1 0-18,1 0 2,2-8 17,4 8-8,-4-6-10,3 3-10,3-2 17,3 5 4,-3-5-22,3 1 20,1 2-17,-1-3 19,5 2-8,-2 3-11,2 0 8,1-6-12,0 6-33,1-2 3,-2 2-68,1 0 49,-4 0-32,5 0 4,-3 0 2,0 8-47,0-6-32,-3 2 20,-2 1 1,-3 1-34,1 1-44,-5 0-92,2 0-127,1-1-160,-1 4-94,-2-3-285,5-2 672</inkml:trace>
  <inkml:trace contextRef="#ctx1" brushRef="#br0">12911 1716 1811,'-11'-35'88,"7"-1"18,4-1 35,0 9 12,0-3-32,0 0 4,11 4-52,-7 9-47,-3 5 7,5-1-17,-3 5 7,0 4 15,1 0-16,-3 1 13,3 4 3,-3 0-12,-1 0-13,6 14 24,-6-4-12,3 17 9,-3 6-21,0 4 45,0 6-43,-9 2 30,9 8-9,-5-7-52,0 7 39,-3 6-8,3 5 9,-3 4-15,0 3 2,3 1-15,0 4 39,-4 1-31,1 0-9,3 2 30,-2 0 8,2 2 7,0-3-95,1 0 188,-1 1-29,-1-4-35,3-1 10,-2-2-2,0 0-49,2-4 17,-3 0 8,1-1-57,2-4 22,0 0-16,-3-4-1,3 1 20,0-2-17,1-2 8,0 0-30,0-4-46,2 0 26,0 2-56,0-2-18,-3-4-43,3-3-48,0-7-1,0-4-65,0-2-5,0-10-7,0-4-26,0-4 0,0-8-220,6 1 87,-3-3 280</inkml:trace>
  <inkml:trace contextRef="#ctx1" brushRef="#br0" timeOffset="1171.6139">12905 1550 2254,'28'-28'139,"7"2"3,0-2 51,3 2 16,6-1-60,2-1-50,6 3-16,1-1 6,9 0-10,1 0-33,4 3 49,142-44 17,-2 11-22,17 7-28,8 1-31,4 6-12,14 2-16,14 3-9,-3 1 7,4 1 23,7-2-19,1-7-9,-1 5 15,8-6-8,-3 5 36,-4 1-3,-5 8 34,-3 1-5,-12 4-49,-9 7 29,-14 3-39,-17 7 14,-18 9-7,-11 0-34,-25 0-3,-12 26 15,-17-2-33,-20 4 11,-17 12 9,-11 8-6,-14 2 14,-6 9 10,-10 12 6,-13 9 12,-15 8-10,-19 11 1,4 5 25,-9-27-42,0-36 3,-16 1 11,11 1 9,-2 3-19,2-2 17,-2-2-21,4 3 13,-6 3 9,2-1-18,1 3 38,-1-1-36,0 9 20,-2-4 14,4 3 3,0-4-19,-2 4 11,0-3 9,2 1 15,-2-1 0,0 0-17,2 0 6,-1 0-18,-3 0-3,4-4 0,1 3-21,-3 1 20,0-5 6,6-3 1,-6 4-4,4-5-2,-1 6 13,1-2-7,1 0-4,-1-4-8,-1-2-5,4 1-5,-5-4 35,5 0-31,0 1 12,0-3 6,0 1-24,0-1 2,0-3 0,0 0-10,0-3 16,0-1 11,0-3-32,0-5 1,0 6 29,9-9-7,-8 0-25,-1-5 16,0-1-9,0 0 26,2-4-18,-2 3-5,0-3-6,0-1 17,0 3-2,0-4-7,0 1 10,0-2-12,0 2 21,0-1-30,0-1 29,0-1-24,0 0 37,3-2-23,-3 3-11,0-1 12,0-2 18,0-2-17,0 2-2,0-1 16,0-1-9,0 1-18,-13 0-9,10-1 6,-6 1 6,2-1 16,-4 1-1,1-3 12,-22 6-17,4-2-12,-4 0-13,1 1 6,-5-1 8,0 0-10,-2 0 22,-8 1 1,3-1-20,-5 1 4,4 0 5,-6 0 26,2 0-18,-7 3 33,-3-2-66,-2 1 12,-2 1-1,-6 0 33,-2 1-17,-3 0 1,-4 1-2,-6 1-5,-2 1 18,-7-1 6,2 2-18,-7 1-12,1 3 31,-8-2-18,1 2 11,-2-2-31,-69 17 18,38-11 2,23-4 7,9 2-2,-60 11-5,30-11 8,21 0 24,11-2-15,-3 1-14,-2-4 30,-67 17 12,30-13 9,27 0-16,13-3 6,-70 13 16,39-7-25,20-3 4,15 0-5,-3-3 18,1 2 2,-2 1 5,0-1-15,-1 2-10,2-2 0,-1 1-16,6-2 30,1 0-6,4 0-10,-2-2-11,7 0-75,0 1 117,4-2-21,4-3-20,3-2-23,1 1 15,7 0-23,-1-4 26,5 1-11,4-2-16,4-1 20,4 0 0,1-3-4,0 0-23,4 2-4,3-2 8,5 0 8,5 0 10,0-11-19,5 6-12,4 1-44,4 2-42,5-2-46,5 2-25,1 2-44,-1-4-73,4 1-64,-1 3-113,2-4-166,2 4-227,0-2-65,-2 2 669</inkml:trace>
  <inkml:trace contextRef="#ctx1" brushRef="#br0" timeOffset="110565.3423">18276 13627 3914,'-15'22'80,"17"-18"-27,-2-2-13,0 1 52,0-3 29,12 0 8,-6 0 17,15-17-5,-5-5-43,4 4-25,4-4 14,0 1-46,3-4-31,-2 3 5,2-3-7,-1 0-18,3-4 5,2-1-18,-1-1-5,1-2-24,3-3-15,-3-1-4,2 1-40,3-4 36,-4-4-7,-1 3 7,3-4 24,-3 0 8,2 0 25,-4 0-18,0-3 21,-3 1-9,-2 2 25,-1 0-14,-2 0 24,-5 6-3,1 0-4,-5 2 2,0 1-58,-4-1 128,-3 3-71,-3 4 59,-2 7-5,0-1-9,-10 7 9,2 3-9,-3 5 29,2 1-5,-3 5 34,-15 1 18,8 1 2,-10 1 18,0 17 18,-2-1-3,0 6 18,0 1 16,3 5-15,0 10-36,-3 3 0,2 5-41,0 4-32,1 5 12,1 6-20,5 1 19,-4 3-24,6 3 36,2 0-13,1-1 24,2 1-28,3-1 23,5 1-136,-2-5 107,4-4-104,2 0 0,-1-2 16,4-8-19,0-2-40,10 3-44,-3-7-45,1-4-81,0-6-75,6-8-105,-4 0-128,2-13-105,0-5-171,-2-3-236,2-3-176,14-1 855</inkml:trace>
  <inkml:trace contextRef="#ctx1" brushRef="#br0" timeOffset="110799.6676">19114 13208 4959,'0'0'171,"-5"0"30,2 0 39,-3 8 14,-11 6-5,4-4-43,-1 8-55,-3 1-55,4 0-10,-2 2-74,2-1 7,-1 0-29,0 1-33,0 2-57,2-4-86,1 4-68,-1-1-101,7-5 48,-1-6-75,1 1-40,3-3-11,2 0-70,0-3-103,0-2-143,0 0-99,0-3 179,9-1 474</inkml:trace>
  <inkml:trace contextRef="#ctx1" brushRef="#br0" timeOffset="111315.1578">19173 13347 2566,'23'-21'290,"-6"15"12,-4-2-21,-3 4-4,-2 1-6,-1 1 4,-2 2-59,2-2-13,-4 2-37,1 0-28,-3 0 2,1 7-35,-2-3 16,4-1 4,-4 4-39,0-1 5,0 0-15,0 4 3,0-1-29,-11 0-25,10 1 7,-9 11-19,4-2-17,3-6 13,-4 13 16,2-12 4,2-4-35,-1 2 24,3-3-44,-3-1 31,4-2-3,0-1-25,0-1 49,0 0-57,0-1 26,0-1 2,0-1 5,0 3-8,0-4-4,0 0-1,5 0-15,1 0 19,0-9 18,3 4-57,8-7 57,4-3-19,-3 2 17,3-4-4,-3 1-3,2-1-7,-2 3-11,4-3 18,-4 2 12,-1 1 7,1-2 17,0 0-13,-4 7 5,-2 0 5,4-4-7,-1 5 10,-7 1-19,1 1 38,-3 3-21,0 0 47,-1 0-18,0 1 42,-2 2-19,2 0-41,-3 0 11,0 0-43,-1 0 10,3 0 14,-4 0-19,1 11 75,-1-7-129,3 4 34,-2-2-3,-1 3-16,0 0 16,0-1-12,0 1 14,0 1 1,0-2-34,0 2 24,2-2-22,-2 0-2,3-1-27,-1 1 37,2-2 54,1 0-114,0-1-16,1-3 36,1 0 1,3 0-9,-1-2-9,2 0 21,1 0 16,15 0 22,-1-13 21,-1 8-23,-1 1 39,0-1-38,-3 3 42,-6-1-27,-1 1 22,0 2-1,-4 0-30,-2 0 32,2 0-14,-3 7-21,-1-2-72,-1-1-22,0 1-96,0 0-113,0 0-115,0 1 18,-3-1-335,2 0-216,-4 0-130,0-1 710</inkml:trace>
  <inkml:trace contextRef="#ctx1" brushRef="#br0" timeOffset="111486.9824">19638 12914 4433,'-29'-18'59,"7"-2"-23,0 1 6,0 5 0,4-4-21,4 5 3,3 3-81,-1 1-73,5 0-119,0 2-121,4 2-78,0-2-137,2-1-375,1 4 495</inkml:trace>
  <inkml:trace contextRef="#ctx1" brushRef="#br0" timeOffset="113736.4749">20904 12603 2866,'33'-21'52,"-6"0"-47,-3-2 8,2 1 41,-2 1 42,-4-1 37,0 1 4,-7 1 21,-1 0-18,-2 0-29,-1 0 19,-4 7-48,-3 1-98,1 0 150,-1 3-32,-2-2-27,0 2 7,0 3-32,0-1-11,0 1-2,-8 0 12,5-1-25,-2 2 22,4 1 1,-5-1 25,3 4-5,0-2 0,-2 3 14,0 0 7,1 0-3,-1 0-22,-2 7-15,1-2-9,-7 14-24,-2 1 41,1 1-8,4 4 17,-4 3 9,4-1 24,-2 4-15,0 3-14,3 1 33,-1-1-20,-2 4-34,3-2 16,1 3-25,-2 0-118,1 0 128,2 0-24,-3 3-3,2-1-4,2-3-39,-3 1-11,-1-2 31,0-2-85,3-2-22,-3-1-18,3-3-36,0-1-62,-1-4-37,-3-1-37,5-2-42,-5 0-65,1-7-67,3-4-26,1 0-24,-3-3-53,0-3 9,1-2 117,-1-1 138,1-1 83,-3 0 80,2 0 79,-14-10 78,1 0 21,1-2 54,0-1 20,-2 1 68,2-2 47,0-1 23,1 1 35,2-2 16,0 3 9,6 1 20,-7-4-28,10 5 7,-1 2-11,5 0 1,-4 0 32,8 2-131,1 0 3,0-1-16,0 2 19,0-2-10,16-10-8,-5 7-29,5-1-18,6-1-5,1 6-71,3-2-49,7-1 10,-1 3-33,2 0-33,3-3-171,1 3-50,1 1-60,0 1-57,1 1-73,0 0-152,0-1-69,1 0-100,-3 1 66,0 2 488</inkml:trace>
  <inkml:trace contextRef="#ctx1" brushRef="#br0" timeOffset="114142.6078">21368 12772 3407,'9'-7'265,"0"7"-16,1 0-16,0 0-17,12 18-44,-4-8-45,-3 4-33,-3-4-47,-3 2 7,-4 2-30,-2-2 15,-2 0-9,-1 0-18,0 0 0,-13 12-26,5 3 27,-4-6-26,-3 2-8,3-4 25,-1-3-47,1-4-37,2-1-24,2-5-20,3 1-40,-2-2 18,3-1 1,3-3 25,-1-1-15,2 0-11,0 0-16,0 0-38,10-12 4,-5 6-4,12-8 8,0 1 72,-3-5 20,8 1 80,2-1 17,-3 3 15,1-6 90,5-2-31,-2 10-18,0-7-3,-1 3 23,0-2 25,0 6-12,-6 1 66,0-3-11,-6 7 45,-2 1 50,-3 0-19,-1 2-10,-1 1-31,-2 1-58,1 0-4,-1 3-13,-1 0 4,-2 0 5,0 0 3,0 0 22,0 0 11,0 11-22,0-3-21,-9-2-24,9 3-19,-10 13-13,4 1-27,3-4-10,0 0-36,3-3-24,0 0-71,0-2 20,0 11-52,10-6-39,-5-4 21,1-1-109,9 0-74,-3-3-69,1-3-92,-2-4-145,3 0-150,-4-1-8,2-3 537</inkml:trace>
  <inkml:trace contextRef="#ctx1" brushRef="#br0" timeOffset="114345.763">21593 12603 3488,'-52'9'184,"5"5"-21,9 0 4,2 4 15,0 1-2,2 7-22,-4-1-41,7 4-45,2 3-26,2-2-33,3 2-89,5 0-33,-2 4-69,9 0-50,4-4-80,6 0-3,4-5-46,5-10-77,6 2-157,4-7-179,4-6 106,3-6 478</inkml:trace>
  <inkml:trace contextRef="#ctx1" brushRef="#br0" timeOffset="114501.9452">22081 12607 4293,'12'0'160,"-2"0"-19,6 11 25,-2 1 64,-7 1 38,-2 10-59,-4-2 11,-1 6-103,0 1-83,-22-1-37,9 2-98,-5 4-99,-2-1-135,-2-2-159,2 0-214,-3-1-293,-1 0-275,0-2 846</inkml:trace>
  <inkml:trace contextRef="#ctx1" brushRef="#br0" timeOffset="115392.3742">18358 14278 2966,'-35'19'206,"12"-19"-72,3 0-40,4 0 1,6 0-3,2-8 18,3 5 24,1-2 25,4 0 2,0 2 19,0-1 12,9-1 9,-1 1-12,1 1-36,3 1-22,16-1-11,-7 3-23,6 0-55,1 0-4,-2 16-2,-2-6 2,0 4-22,-4 7 9,-6 2 8,0 0-33,-6 5 13,-4 1-6,-4-1 0,0 4 13,0 3-40,-15-2 2,4 2 13,-5 1 33,1-3-27,-2-7 13,-2 5-45,-1-8 26,3-3-1,-4 1-17,0-2-53,3-8-14,4-1-23,2-4-29,0-2 17,5-4-33,-2 0-9,3 0 8,4-10-16,-1 2-1,3-1-15,0-1-33,0-18 3,17 1 25,-7-3-18,5-2 5,1-3 2,3 3 49,3 0-10,-1 1 78,2 2 38,-1 0 9,3-4 41,0 2 12,0 5 22,0-2-19,-1-1 109,2 1-27,-1 0 21,-4 1-4,5 3 29,-4 5-5,-6 1 17,2 0 16,-1 5-24,-7 5 30,-2 1-46,-3-1 109,0 5-38,-2 0-21,1 1-73,-4 2 2,0 0 24,0 10 13,0-2 6,-10 14 10,3-5 4,-2 6-25,-3 1-18,0 3-14,2-1-26,0 4-35,-1 0-37,2-3 2,4 0-16,-2 3-19,6-6-53,1-2-30,0-4-36,0-3-48,6-2-21,-4-1-68,5-3-92,7 6-47,-2-6-145,2 0-138,-3-5-201,5-3 23,-5 0 614</inkml:trace>
  <inkml:trace contextRef="#ctx1" brushRef="#br0" timeOffset="115564.1502">19011 14373 4191,'5'-18'112,"-5"17"-5,0 1-105,4 0 125,-4-2-19,0 2-43,1 0-40,3-3-33,3 3-68,-2-4-101,0 1-58,6 0-108,-1 0-128,12-6-109,0-1-153,2 1-109,2 1 524</inkml:trace>
  <inkml:trace contextRef="#ctx1" brushRef="#br0" timeOffset="115798.4725">19354 14088 3451,'20'0'216,"-14"0"22,-1 0-1,3 7-15,1-2-74,-4 0-81,16 4-10,-6 8-15,-3-6-10,0-1 18,-5 1 16,-2 0 28,7 7-77,-7-2 8,-1 2-16,-3-3-35,-1-2 9,0 1-36,0 12-85,-12-3-44,2 0-42,0 0-20,-1-2-76,3-3-52,-8 2-89,5-3-94,2-3-111,0-4-23,1 1 433</inkml:trace>
  <inkml:trace contextRef="#ctx1" brushRef="#br0" timeOffset="117494.3373">19805 13960 1251,'13'0'120,"-10"-7"11,3 2 6,-1 1 24,-1-1 35,1 1 1,2 1 31,-2-3-15,1 4-8,1-2 7,0-1-7,1 0-21,1 1-24,9-8-25,2 3-34,-3 5-13,-3-2-67,1 2-8,-3 0 11,2 3-26,-2 1 11,-4 0 16,-1 0-9,2 0-1,-1 0 34,-1 0 9,-2 0-19,2 10-29,-2-5-2,-3-1 23,0 3-26,-2 0 25,0 1-32,0 0 22,0 1-10,-9 14 8,2-8-2,0-2 20,1-2-22,-6 8 13,2-8 0,1 0-3,-3 5 15,2-4 5,3-3-5,-2-1-10,1-1-10,3-2 10,1 0-1,-1-1-14,1 0-7,1-3-57,-1 3 100,3 0-97,1-1 105,-5-1-25,3 1-23,2-2 4,0-1-10,-3 3 22,3-2-13,0-1-17,0 5 2,0-5 4,0 0-1,6 8-17,-2-7 18,1 0-96,0 5 149,2-3-34,-2 1-11,4-1 19,-1 1-35,1-1 3,13 4-5,-3 3-91,1-1 121,-1-2-96,-6 0 98,-1 0 45,-1-3-95,-4 1 36,2 1-32,-4-2 38,0 1-17,-2 2 14,1 0-14,-3-2-6,-1 0-3,0 2 21,0 1-39,0-2-3,-12 3-36,7-2-17,-10 11-27,2-2-39,-3-2-38,4-6-25,-2 1-88,2-2-57,4-1-90,-1-1-86,0 0-112,2-1 20,2-1 388</inkml:trace>
  <inkml:trace contextRef="#ctx1" brushRef="#br0" timeOffset="117764.7736">19815 14197 3409,'-26'-9'97,"16"9"-21,7 0-25,-5 0 19,3 0-42,2 0 24,1 0-60,2 0-16,0 0-23,0 0-96,0 0-44,0 0-29,0 0-28,9 0-35,-2 0-123,-2 0-174,4 0-62,1 0 383</inkml:trace>
  <inkml:trace contextRef="#ctx1" brushRef="#br0" timeOffset="119061.3935">22964 12766 2835,'-14'13'193,"7"-11"23,2-1-9,2-1 40,-1 0-15,-1 2-14,3-2 24,1 0-49,1 2 6,0-2-28,0 0-35,0 2-24,0-2 2,12 0-57,-4 0-42,2 1 6,1-1-7,1 0-7,17 4-54,2-4-18,1 0-21,-2 0-53,3 3-43,-1-3-28,-2 2-45,0 1 1,0-2-67,0 4-71,-7-3-22,5-2-93,-1 0-115,-5 3-59,-4-3 134,2 0 370</inkml:trace>
  <inkml:trace contextRef="#ctx1" brushRef="#br0" timeOffset="119311.2743">23055 13009 2199,'-37'14'102,"17"-4"0,3 2 66,5-5 1,7-1 68,1 0 1,2-1-44,2-2 2,0 1-71,0 0-7,11-2-50,-2 1-43,-1-1-17,2 0-21,20 0 0,-1-2-65,1 3-36,1-3-56,2 0-41,3 1-41,-7-1-75,5 0-71,-3 0-70,-2 0-67,-1 0 8,2-6 113,-2 6 306</inkml:trace>
  <inkml:trace contextRef="#ctx1" brushRef="#br0" timeOffset="121788.0231">23856 13137 3055,'0'17'93,"0"-17"66,9 0-31,12-17 160,1 3 3,1-5-23,7-3-62,-1-2-62,-1 1-65,4-5-33,1 2-16,2-1-12,1-5-12,-1-3-7,2 2 25,0-5-19,0-1-33,-1 1 17,-2-4-18,2 0-54,-3 0 28,1-3 7,-3 0-3,1 3 35,-4-4-22,1 0 5,-4 6 17,-2-1 18,1 2-29,-5 4 48,0 2-27,-4-4 3,0 3 1,-6 6 18,-2 1-11,0 4 35,-7 5 4,0 4 2,0 2 14,0 3 8,-12 0-7,8 4 24,-3 1-50,-1 2 38,-1 0 18,-1 2 36,-2 0-16,-14 11 16,-3 0 39,2 11-12,-4-4-25,2 9 34,3 1-58,2 3 26,-2 5-49,1 5-20,2 0-48,3 4 3,-2 7-18,1 0 31,2 1-46,1 6-12,0-4 14,1 1-24,3-2-32,3-2 11,2-4-18,2-2-67,3 3 27,3-6-129,-1-3-50,2-7-81,9-4-53,-2-3-99,3-6-141,2-7-180,0-4-155,0-2 632</inkml:trace>
  <inkml:trace contextRef="#ctx1" brushRef="#br0" timeOffset="121991.0908">24749 12663 3902,'10'0'65,"-10"6"2,0 1 41,0 1 25,0 2-33,-6 15 8,-1-1-40,-1 2-24,0-3-66,-2 1 24,3-2-147,-3 5 49,1-4-34,4-5-102,0-1-61,2-3-75,2-2-103,1-6-44,0 3-100,0-4-44,0-3 396</inkml:trace>
  <inkml:trace contextRef="#ctx1" brushRef="#br0" timeOffset="122444.1186">25014 12725 3365,'19'-8'197,"-17"8"8,-1 0 17,-1 0 25,0 0 30,0 10-3,0-3-24,0 0-50,0 0-18,0 4-57,-13 11-12,6-1-8,-1 1-26,-1-3-8,1 1-22,0 1-21,-2-5-18,7-4-5,-4 0-13,4-1 35,1-4-17,-2-2-5,1 2 11,3-4-14,-2 0 29,2 1-39,0-4-23,0 0 8,0 0-12,0 0-6,11 0-79,-6 0 77,0-12 19,3 7-23,10-11 27,0-2-7,1 2 31,0 1-2,0-3-15,1 4 54,-2 2-23,-1 2 42,-2 1-27,-5 5 31,1-1 2,-3 1 22,-4 0 10,1 2-18,0 2 28,0 0-6,-1 0-28,-1 0-9,0 0 5,1 0-8,-2 0-21,-1 9-23,-1-6-13,5 1 15,-3 0-21,-2 0-6,3 1-10,-3 0-5,2 2 4,2-3-8,-3 1-8,3 0-61,-1-3 112,-1 2-25,3-1-27,1-2 14,-1 3-10,1-4-25,5 1 17,-5 2 10,4-3 11,1 0-15,11 6 27,-5-6-14,2 0 20,-7 2 7,0-2-10,0 2 8,0-2 14,-2 0-29,15 5 1,-7-3-9,-6 3 12,2-3-65,-3-2-74,-1 3-43,2-3-42,-4 0-72,2 2-88,1-2-81,-1 0-218,0 0-74,12-9-246,1-2 8,-8 6 750</inkml:trace>
  <inkml:trace contextRef="#ctx1" brushRef="#br0" timeOffset="122631.5652">25341 12279 5047,'-37'-22'175,"8"8"-47,-2 5-81,9 2-17,1-5-25,6 8 11,5-5-56,4 5-51,3-1-71,-1 1-103,3 1-79,1 1 36,0 2-262,0-3-113,0 3-235,0 0-77,8-2 727</inkml:trace>
  <inkml:trace contextRef="#ctx1" brushRef="#br0" timeOffset="123240.8004">23921 13720 2999,'-5'0'193,"5"6"-59,0-6 80,0 1-111,0 2 3,10 2 16,-6 0-24,1-2 9,0 3-23,-2 2 26,1-2-21,1 3 7,-1 0 3,-1-1-29,-1 0-15,1 2-3,-3 0-26,2 0 41,-2 0-77,0 16-6,0-7-2,-17 3 2,11-4-9,0-6 33,-10 5-130,1-3-1,3-5 42,0-3-110,1 2 110,-2-3-66,3 0 16,0-1-54,-2-3-20,6-1-30,-2 2 1,-3-2 63,3 0-95,-1 0 13,3 0 41,-3-8 22,6 4 9,-1 0-15,0 1-1,1-3-10,3 1 4,0 1 11,0-2 39,0-2 44,21-10-21,-6 1-6,2-2 82</inkml:trace>
  <inkml:trace contextRef="#ctx1" brushRef="#br0" timeOffset="123412.6451">24178 13664 1804,'10'-6'388,"-2"1"-44,0 2-49,-3-1-1,0 2-28,-1 0-24,-2 2-8,-2 0-29,0 0-54,0 0-73,0 0 129,0 8-22,-14-3 20,7 2-35,2-1 24,-7 18-42,-4-4-18,1 0-53,3 1-7,1 3-20,1-3-34,2 2-20,-1-2-24,4-2-18,5-3 41,0-4-156,0 1-17,0-3-70,0-1-72,10-3-6,-3 0-196,0-1-99,1-1-87,3-2-173,-1-2 74,19 0 558</inkml:trace>
  <inkml:trace contextRef="#ctx1" brushRef="#br0" timeOffset="123662.5801">24550 13698 2374,'-20'0'212,"16"0"41,2 0 23,2 0 30,0 0-68,0 0 51,0 5-111,14-4-51,-6 3-87,1-3-27,0-1-44,17 9-22,-4-6-35,-3-2-78,0-1-40,-4 0-150,13 0 52,-6 0-103,-4 0-100,7-10-53,0 3-13,-6 2 101,0-3 326</inkml:trace>
  <inkml:trace contextRef="#ctx1" brushRef="#br0" timeOffset="123850.0433">24893 13586 2290,'0'-22'121,"0"17"-26,-5 1 48,5 1 55,0 3 71,0 0 53,0 0-25,0 0 49,0 0-64,0 0-38,10 8-81,-7-3-17,-1 4-29,1 2-10,-1-1-61,3 17 1,-1 0-47,-4-5 13,0-2-41,0 7-40,-12-2-14,7-1-44,-4-2-36,-1-3-21,-2 0-44,5-6-27,-2 0-81,2-5-78,4-2-103,-2-1-185,3 0-138,1-3 511</inkml:trace>
  <inkml:trace contextRef="#ctx1" brushRef="#br0" timeOffset="124638.1159">25265 13519 2303,'-14'14'173,"9"-10"-22,2-1-10,-1-2-3,2-1 20,-1 2 37,3 1-30,0-3-24,-2 3-13,2-3-60,0 2 51,0-2-145,7 1 0,-3-1-32,2 3 12,1-3-188,2 0-61,-1 0-104,0 0-70,1 0-127,2 0-57,-1 0 383</inkml:trace>
  <inkml:trace contextRef="#ctx1" brushRef="#br0" timeOffset="125122.3791">25465 13391 2436,'8'-20'376,"1"19"-4,2 0 4,0 1-55,1 0 10,14 0-110,-2 0-131,0 10 2,-1-3-18,-10-4-10,4 2 5,-7 1-38,-1-3 36,2 3 1,-6-1-18,0-1-25,-2 1-8,0 1 1,-3-1-5,0 0 0,0 1-17,0 0 9,0 0-6,-8-1-3,5 3-5,-1-3-2,-3 1 23,2 1-6,1-2-10,-1 3-25,0-2 35,0 1 24,0-2-60,-2 2 29,2 0 18,2 0-22,-2-1-2,1 0 21,-1 0-3,2 0-43,-1 3 50,1-3-9,2 2-9,-2 0 8,0-2 26,1 0-3,2 1 22,-4 0-44,4-2 30,0 0 1,0 1 14,0-1 24,0 0-19,0 1 15,9-2-16,-6-1-12,1 3-3,3-3-8,-2 1-7,14 10 6,-2-6 1,2 1-1,0 3-44,-4-3 1,4 1 36,-5 0-24,-6-2 9,1 1-44,-4-1 54,-5-1-42,3 1 13,-3-3-41,0 2-6,-8 0-4,-7 7-32,-1-1-51,2-4 20,-5 0-49,-3 0-7,1-1-37,1-3-60,-2 3-95,4-6-88,3-2-147,3 2-189,1-2-124,2 0 565</inkml:trace>
  <inkml:trace contextRef="#ctx1" brushRef="#br0" timeOffset="125981.5509">26342 11754 1895,'12'-5'241,"-7"-2"-39,0 2-19,-1-1 24,-1 1 6,-1 1-39,1 1 2,-3 0-40,0 1 30,0 2-14,0 0 33,-8 0 23,3 10 8,-2-3-12,-8 15 14,-1 3 10,-1 2-29,-2 9-31,3 0-67,-1 3-37,2 2-83,3 1 61,0 1 13,3 3-59,-1 2-1,2 0-38,3 2-20,-2-1-39,3-4-1,4 8-64,0-4 76,0-3 15,19-7-9,-5-1-97,3-7-121,5-3-165,0-5-209,3-1-156,3-7-146,0-3 620</inkml:trace>
  <inkml:trace contextRef="#ctx1" brushRef="#br0" timeOffset="127324.9971">26748 11937 1762,'-12'-10'259,"11"8"34,1-1 21,0-1-4,0 2 23,0-1-51,0-1-5,11 2-40,-9 2-36,3-3-8,2 3-32,-3 0-33,1 0 1,2 0-51,-2 12-12,0-6-16,2 1-14,3 12-12,-5-4-12,0-1 8,-3-1-21,-2 2-26,0-3 47,-9 13-37,-1-2-12,0 0-2,-4 1-22,0-2-1,-3-5-4,2-1-29,-2 1-11,-1-3-12,5-5-30,-1-2-12,3-2 42,0-4-16,2 2-33,1-2 18,-1-1-11,4 0 11,0 0-52,2 0 35,-1-9 28,3 6-7,1-5 51,0 0-8,0-2 44,0 1 39,17-13-5,-6-4 8,5 5 4,-2-3 43,5 1-33,1 0 38,-1 2-25,8-2 20,-2 1-12,0 3 48,1 0-21,3-2-3,1 3-12,0 5 32,0-5-12,-2 4 32,-2 6 5,-2-2 24,-2-1-12,-5 4-10,-2 2 61,-4 1 25,-2-1 31,-3 3-15,1 0-29,-2 2-31,-1-2-5,-3 2-33,1 0 10,-2 0-2,0 0 72,0 10-105,-10-3-11,-2 10 28,0 0-20,-4 4 11,4 0-19,-3 1-22,3 4-40,0-1 2,2-2 28,1 4-82,2-3 34,2 0 31,2 2-60,3-7-33,0-1-33,0-5-41,17 10-89,-9-8-40,1-3-52,2-1-46,7 0-87,-3-5-61,1-1-65,0-3-107,-1-1-52,0-1 440</inkml:trace>
  <inkml:trace contextRef="#ctx1" brushRef="#br0" timeOffset="127606.2285">27573 11778 2801,'8'-19'404,"2"15"-127,0 4 16,-1 0 6,3 0 8,-3 0 13,1 0-78,14 9-29,-5 2-21,0 1-49,-1-2-13,-6 2-55,2 5 13,0-1-9,-2 1-40,-7 1-19,0-5-10,3 10-43,-6-4-76,-2-4-37,2 0-57,-2 0-89,0-4-96,0 2-41,-10 15-113,6-8-69,1-2-104,-9 1-82,2 2 79,3-7 480</inkml:trace>
  <inkml:trace contextRef="#ctx1" brushRef="#br0" timeOffset="127778.0045">27548 12075 2961,'-15'-17'185,"11"10"-14,1 2 50,3-2 16,0 2-16,0-1-76,0 2-63,7-1-37,0-1-54,1 1-53,-1 2-106,21-8-82,-1 2-101,-1 4-62,1-3-94,-1 1-108,3 3-82,-2-3 398</inkml:trace>
  <inkml:trace contextRef="#ctx1" brushRef="#br0" timeOffset="128199.7897">28076 11773 1342,'9'-13'241,"-6"7"30,4 1 72,8-7-39,-1 3 22,0 5 52,-2-1-32,11-2-3,-7 8-52,-1-1-30,2 0 9,-3 0-49,12 8-39,-4-3-20,-6 2-19,-2 2-52,-3-4 10,-2 3-27,-2-1 4,-1-1 60,-2 1-131,-2 0 28,-1-2-35,-1 4 10,0-3-5,0 1 1,0 1 14,-12-2-27,7 2 21,-10 6-25,3-3 3,2-1 24,1-3-18,0-1-9,3-1 8,-1 0-12,0-4 21,5 3-33,-3 0-7,0-1 30,0-1-25,3-1 28,-1 4 32,1-2-74,0 0 49,2 0 4,0 0-26,0 1 19,-3-2 5,3 2 6,0 0 10,0 1-22,0 2-4,0 0-20,0 0 18,0-1 5,7 1 17,-7 0-33,3-1 45,-1 0-32,-2 2 15,2-1-7,1 0-16,-3-1 1,2 0 25,1 0-11,-3 0 14,0-1-40,2 0 27,-2 4-37,0-3-35,0-3-104,0 5-13,0-3 16,0-2-66,-10 3-88,6-3-99,-2 1-46,0 1-100,-1-3-150,0 1-136,-3-1 57,3 1 556</inkml:trace>
  <inkml:trace contextRef="#ctx1" brushRef="#br0" timeOffset="128449.728">28499 11425 4170,'27'0'317,"0"13"5,0 1-28,-3 6-69,3 5-4,-3 2-46,-3 6-15,-1-2-43,-3 1-62,-1 6-41,-6 3-7,0-1-54,-3 8-96,-7 1-48,0-1-27,-12-2 10,-3-8-32,1 1-51,-7-4-76,-1-2-65,-2-3-186,-3-2-151,-3-4-199,-5-6 571</inkml:trace>
  <inkml:trace contextRef="#ctx1" brushRef="#br0" timeOffset="129027.7099">29392 11439 1462,'5'-23'348,"-2"4"31,-1 1-2,-2 6-39,0 2-63,0 0 2,0 1-37,-9 4-44,6 1-57,-2 1 2,-2 2 18,0 1 16,0 0 14,-13 14-6,-1 1-12,2 7-18,-6 1-56,1 7 16,2 3-32,-1 1-24,1 4-32,0 1 39,1 3-80,-1 3-12,5 0 38,-1 2-26,3-1 22,3-2-14,0 0-13,6-3-10,2 4-35,-2-4-18,6-1-43,0-9-25,10 1-10,-2-5-89,2-3-62,7-5-65,2 1-94,3-8-145,7-3-265,-3-3-5,3-2 601</inkml:trace>
  <inkml:trace contextRef="#ctx1" brushRef="#br0" timeOffset="129652.6059">29609 11671 2932,'0'-17'400,"0"12"-16,9 3-18,-1-2-26,-1 4-27,0 0-33,0 0-100,2 0-66,8 20-30,-5-9-25,1 7-2,-8-2-42,-1-2 20,-2 1-18,-2-2-32,0-1 38,0-1-49,-14 13 13,2-3-21,-2 1-54,-4 0-14,0-2 3,1-3 19,-1 0 2,0-2 5,6-6 10,0 0-6,2-2-3,3-2-53,0-3-19,2 1-27,1-2-3,1-1-33,1 0 22,2 0 21,0 0-17,0 0-25,0-11 18,0 4 8,9 2-12,7-12 69,2 1 0,1-2 219,-1 1-280,4-3 82,0 0 27,2 2-7,1-4 109,2 1 21,-2 0 6,0 2 52,0-2 4,0 4 31,-4-1 1,3-2 11,0 3 9,-5-1 24,-2 1 23,3 3-16,-7 4-1,-5 0 6,2 1 10,-3 2-8,-2 1-46,0 2 25,0-2-38,-3 3-33,0-1-13,1 3-7,-1 1 28,-2 0-4,0 0 5,0 0-34,0 8 3,0-2 8,-12 2-61,2 11 32,1 0-36,-2 2-4,0 0-20,2 1-2,-1 0-15,0 0 16,6-4 18,1-2-130,-2-1 6,5-3-17,0-1-32,-3-1-58,3-1-12,0-1-63,0-1-28,0-1-66,6-1-97,-2 0-134,1 0-125,0-1-124,3-1 509</inkml:trace>
  <inkml:trace contextRef="#ctx1" brushRef="#br0" timeOffset="129855.8008">30219 11737 3065,'24'-15'225,"2"11"-24,-9-1-56,9-1-80,-7 3-32,10-2-47,-2 2-86,2 1-116,-2-1-70,1-1-10,-1 2-36,-2-4-21,0 3-45,1-2-78,-7 2 10,6-2 266</inkml:trace>
  <inkml:trace contextRef="#ctx1" brushRef="#br0" timeOffset="130371.1454">30966 11483 2243,'24'-11'302,"0"4"152,-5 2-23,0 3-58,8 2-88,4 0-50,-5 0-50,3 14-31,0-2-12,-3-1-47,-4-1 0,2 1-27,-7 2-4,-3 0-28,-5-3-14,-1 0-8,-3-2-3,-1-1-3,-4 2 13,0-2-45,0 1-4,0 0-116,-9-2 137,4 1-14,-9 8 11,2-3 8,0-4-6,2-3 4,0 1-11,1-2 24,2 0-8,-2-1 21,1 0-63,1-2 38,0 3 12,1-3-36,1 3 4,-2-1 1,0-1 11,5 1-5,-3-1 8,-1 0 4,3-1 19,1 2-18,-1-1 9,1-2 17,2 2-18,-5 0 4,5-2 10,-3 2 14,3-2-20,0 2 58,0-2 13,0 3-87,0-3 15,0 2 8,0 2 17,12-3 5,-7 4 0,3 1-1,-3-3-20,13 8 20,-6 0-51,-2 0 22,0-1 7,-5 0-6,0-1-3,-1-1 43,-4 1-50,0-2 18,0 2-27,0-1 20,-14 11-58,-1-1 5,0-5-66,-5 1-46,2-2-61,-6-1-37,3-3-73,4-1 1,5-1-109,-3-2-133,3-3-155,6 2-118,-2-3 81,-1 0 561</inkml:trace>
  <inkml:trace contextRef="#ctx1" brushRef="#br0" timeOffset="130605.4869">31543 11200 4048,'35'-8'415,"1"19"-47,0 2-18,0 5-55,-2 2-39,-6 2-66,0 4-78,-1 4-15,-4 4-76,1 3-7,-5 3 10,-2 1-70,-5 4-100,-5 0-70,-2 1-96,-7 6-66,-6-7-80,-6 0-44,-1-5-18,-6 2-118,-4-4-172,-4-7-36,-2-4 516</inkml:trace>
  <inkml:trace contextRef="#ctx1" brushRef="#br0" timeOffset="131464.6404">26393 12633 2167,'-12'16'115,"9"-14"10,3-1 26,0-1 75,0 0 6,10 3-10,-3-3-26,6 0-30,17 0-4,3 0-30,4-11-90,6 6 129,0-2-20,5 1-8,3-3 82,4 3-150,8-3 17,4-1 18,9 2 4,1-1-10,8 0-17,3 1-7,6 1 22,7 1 17,2 1-57,8 0 0,4 2 24,0 1-23,5 2-31,85-3-13,-50 3 18,-25 0 6,-14 0-90,1 0 101,-2 9-40,82-5 30,-50-1-32,-24 1 35,-15-3-30,0-1-5,2 3-102,1-3 137,0 0-40,-4 0-14,1 0 17,0 0-5,-2 0-33,-3 0 7,-4 0-16,-1 0-67,-7 0 123,-2 0-47,-7 0-33,-6 0-25,-3 0-28,-8 0-42,-5 0 17,-5 0-57,0 0-28,-6 0-69,-8 0-57,-8 0-71,-4 0-137,-9 0-85,-5 0-105,-7 0-90,-3 0 585</inkml:trace>
  <inkml:trace contextRef="#ctx1" brushRef="#br0" timeOffset="132355.0844">27751 13028 929,'-5'5'121,"5"-5"62,0 0 31,0 0 60,0 0 16,0 0 15,0 0-9,0 0 22,0 0-19,6 0-16,-2 0-16,4 0-34,1 3-18,1-2-70,12 9-59,-3-2-36,3 3-25,-5 1-6,-2 2 14,0 0 4,-7 0-12,1 0 25,-3-3-31,-2 2-3,-2-3 13,-1 2-25,-1-2-9,0 13 23,-15-3-50,7 3 33,-8-4 85,-3-2-111,2-1-1,-2 1 26,-3-8-10,1 5 2,-1-4-3,1-1 8,4-4-59,0 1 3,4-2-4,1-3-64,3 0 13,0-1 2,3 0-9,1 0-11,-1 0-16,1 0-18,2-9-33,1 7 5,2-2-50,0-3-8,0 1-20,17-11 30,0-2 26,2-2 98,2 2-30,4-1 77,1-3 53,3-1 23,2 3 45,3-1 64,-6 1-10,6 1-1,-5 0 27,5 2 17,-3 0 63,3-3-102,1 2-23,-2 0 22,-1 6 1,-5-2 25,2-2-19,-5 3 18,-1 5 2,-3-4 1,-6 2 38,-2 8-5,-5-1-12,0 2-13,-2 2-17,-2-3-9,-3 3-14,0 0 37,0 0 2,0 0-23,0 0 42,-10 0-29,5 11 36,-11 3-2,-1 1-25,4-1-3,-6 5-24,3 0-3,-1 0-18,-1 2-53,0 5 10,4-3-21,-1 2-4,3 1-3,2-2-11,1-1-5,2 1 14,5-6-30,-1 0-12,3-2-20,0-5-33,12 12-52,-5-7-49,7-2-109,3 0-69,2-2-62,3-6-85,4 0-155,0-3-217,4-2-215,0-1 643</inkml:trace>
  <inkml:trace contextRef="#ctx1" brushRef="#br0" timeOffset="133214.2272">28972 12879 2555,'12'-9'265,"-7"3"-3,-1-1 9,1 0-26,-2 0-41,-1 1-20,1 1-1,1 1 21,-1 0 1,0 4-1,-1-2-16,1 2-9,-1 0 6,-2 0-35,5 0 14,-3 12-1,1-4-29,-3 1-44,1 0 6,1 1-71,-2 2-23,5 16 9,-5 0 11,3-2-14,-1 2-21,-2-6-38,0-1-63,2-3 2,-2 11-39,0-7-47,0-1-54,-11 3-24,7-1-50,1-3-89,-4 1-106,2-3-77,0-7-107,0 0-107,-2-3 95,2-2 482</inkml:trace>
  <inkml:trace contextRef="#ctx1" brushRef="#br0" timeOffset="133401.7071">28778 13135 2168,'-12'-26'145,"7"21"-31,2 0 147,1-2 71,2 2 18,-2 2-43,2-1-40,0 0-39,7 0-42,-3 0-45,4 0-57,2 3-32,-2-3-33,22 0-6,-4 1-40,0 0-66,8 0-58,-5 1-82,3 2-57,1-4-121,0 1-54,-1 3-36,-1 0-66,3 0-51,-3-4 105,-2 4 313</inkml:trace>
  <inkml:trace contextRef="#ctx1" brushRef="#br0" timeOffset="133979.6728">29534 12893 1368,'5'-14'194,"-1"7"32,-1 0-14,4-1 38,0 3-293,-1 0 526,13-10-88,0 5-20,-3 4-41,6-3-27,-3 7-41,-2 2-17,0 0-50,-3 0-21,1 0-42,9 9-37,0-3-29,-5-1-21,-5 4-4,-3-5 8,0 4-13,-6-2-10,0 1 2,-1-2-22,-2 1-5,-2-2 1,0 4-24,0-2 33,0 2-28,-12-2 20,6 1 0,1-1 0,-12 7 10,0 0-25,2-4 4,4-4-19,-1 3-19,4-4 41,1-2-9,0 5 11,2-5-14,0 1-34,-2 1 20,5-2 20,-2-1 17,1 2-5,1 0-19,2-1 24,0-1-87,-3 3 134,3-2-45,0 0 14,0 1 18,0-1 5,0 1-4,0 0-16,0 3 6,0-3-10,0 0-10,0 1 14,8-3 19,-8 3-24,0-1 12,0-3-8,2 4 3,-2-3-26,0-1 32,0 3-25,0-2-34,0-1 42,0 1-30,0-1-9,0 3 37,0-3-37,0 2 10,0-2 22,0 2 10,0-2-46,0 0-39,0 2 82,0-2-17,0 2 19,0-2-28,-9 0 34,9 2-24,0-2-6,0 0 18,0 1 13,0-1 16,0 3-2,0-3-25,0 1 25,0-1 16,0 3-16,0-3-18,9 5 21,-7-3-5,3 2 30,2 0-8,-2 0 2,0 0 5,2 2-18,-2-2-8,0 3 36,-1-1-34,-1 0-23,-1 2 16,-2 0 15,0-2-51,0 2 16,-9 0-10,4-1-19,-10 10 12,-4-3 3,3-1-146,-6-1 10,2-1-51,4-6-25,-1-1-36,2 1-63,3-3-21,1-1-58,1-1-39,0 0-67,3 0-58,0 0-59,2 0-146,2-8-68,1 4 476</inkml:trace>
  <inkml:trace contextRef="#ctx1" brushRef="#br0" timeOffset="134448.3303">29985 12627 3602,'25'-20'335,"1"14"-18,3 4 9,-6 2-17,5 0-25,0 13-9,-1 0-42,0 1-21,1 4-52,-1 8-25,-4 3-54,-1-2-16,-7 4-13,-2 1-36,-3 2 9,-2 4-12,-6-3-3,-2-2-43,0 3-4,-24-2-80,12-2-27,-7 5-30,-5-7-26,2-1-33,-4-1-43,-1-6-2,-1 0-11,1-2-22,-2-4-77,3-2-61,2-4-110,-3-2-153,4-1-153,5-5 518</inkml:trace>
  <inkml:trace contextRef="#ctx1" brushRef="#br0" timeOffset="134994.1607">27545 12643 2169,'12'-13'285,"-11"13"-7,-1 0 35,0 18 24,-10 8 6,2 0-19,-6 4-42,1 5 32,0-2-24,-4 7-114,4-4-30,-1 3 15,-1 3-36,0 5-28,2 1-42,-1 2-17,4 0-2,0 2-22,6 2-7,-1-2-61,5-2 37,0 2-11,14-3 20,1-7-33,4-1-79,1-2-59,8-6-53,1-2-222,4-3-161,3-7-204,6-6-282,0 1 570</inkml:trace>
  <inkml:trace contextRef="#ctx1" brushRef="#br0" timeOffset="135540.9071">30714 12793 2249,'43'-23'16,"-24"18"33,-2 0 44,-5 0 21,-3 1 62,0 0-53,-3 0 6,-1 2-30,-1 0-40,-3-1-22,1 0-2,-2 3 7,0-3-28,-7 0-4,1 3 19,-3 0 13,-2-3 6,-18 3-82,-7 0 75,-1 0-99,-6 10 115,-4-2-53,2-2 2,-5 5 17,-7 0-15,-6 3 3,-4 0-9,-5 5-1,-5 1 3,-10-1 42,-1-1-6,-4 7 52,-4-2-2,-60 18-8,31-7 1,19-6 9,15-1-19,-2 1 12,-56 19-22,36-9 9,24-8-36,9-1-25,4-2 1,1 1-13,4 3-13,1-6-6,5 2-14,3 0 14,1 0-52,2-1 2,5-3-13,2 3-16,1-5-32,3 0-37,5 1-76,2-4-79,5-3-104,-4-1-101,2 2-66,6-7 7,4-4 364</inkml:trace>
  <inkml:trace contextRef="#ctx1" brushRef="#br0" timeOffset="136228.2385">28751 11430 2154,'9'-9'80,"-1"9"-16,-3 0 53,4 0 14,-4 0 19,-3 0-40,1 0-1,-1 0-28,0 0-23,-2 0 39,0 0-11,0 0-29,-8 9 9,3-6-33,-17 10 14,-3-1-7,0 3-36,-7 0 18,-4 2 20,0-2-18,-3 2-42,-8 6 70,-1 1-13,-5-1 12,-6 5-16,-3 0-48,-4 1 85,-2 3-5,-9 2-27,3 0-3,-3 2-5,-2 0 22,-5 1-27,2 0-3,1 4 12,-2-3 25,1-2-44,2 2 29,0-4-5,3 1-4,2-2-8,3 0-11,1-2-6,5-1 8,-1 0-10,5-2-33,4-4 32,1 3-28,4-4 13,5 0-17,-1-1-23,8 0-18,1-5-15,3 3-57,2-4 31,3 1-104,4-1-49,1-4-144,9-2-51,3-3-111,3 0-93,4-5 53,4-1 414</inkml:trace>
  <inkml:trace contextRef="#ctx1" brushRef="#br0" timeOffset="137117.6107">22825 15184 3035,'-10'0'144,"6"0"48,3 0 37,1 5 11,-2-5-45,2 3-5,0-3-44,0 2-60,10 0-8,-3-2-9,0 2-65,1-2-43,3 0 61,-1 3-15,4-3-58,11 0-12,4 0-78,-7 0-45,-2 0-98,9 0-76,-6 0-126,3-11-101,2 6-62,-6 0-49,-1 2 424</inkml:trace>
  <inkml:trace contextRef="#ctx1" brushRef="#br0" timeOffset="137367.622">22881 15307 2254,'-6'22'109,"2"-14"-17,4-2 5,0 2-69,0-3 140,0 0-71,12 1-14,-3-4-35,-3 3-7,14 4-41,-3-5-21,1-1-23,-4-1-9,0-2-79,0 0-50,-1 0-55,1 0-79,-2 0-81,20 0-108,-4 0 85,-6 0 242</inkml:trace>
  <inkml:trace contextRef="#ctx1" brushRef="#br0" timeOffset="138117.3743">23671 15367 3253,'-12'15'172,"9"-6"-1,3-3 34,0 1-4,0-5 19,0 3-22,8-4-48,-1-1-17,3 0-73,11 0 18,3-17-43,3 3-44,-1-2 38,7-4-31,-2-3 18,-3 2-25,0-3-37,6-2-4,-3-1-6,3-3-6,-1-2-44,2 0 5,-1-4 24,0-4-40,2 2-10,-3-2-1,0-3 13,0 2 40,0 0 18,-6-1 45,4 1-25,-3 2 53,-3 2-8,-4 0-8,1 3 51,-2 2-49,-4 1 51,-2-1-13,-6 5-10,-4 9 12,-3 2-11,-1 3 15,0 5-6,0 0 14,-11 3 28,2 1-14,5 0 4,-4 2-12,-20-1 0,1 3 31,0 0 16,-4 14 12,2-2 15,-4 7 12,0-1 25,4 5-30,-1 5 11,-1 2 12,2 7-13,-3 3-11,5 5-19,-2 4 15,3 1-41,8 3-10,-3-1-46,7 1-40,4 1 24,3 0 2,2-4-15,5 5 1,0-2-25,9-5-24,-1-5-40,1 1-63,0-7-297,4-6 334,-1-1-87,3-1-54,-1-8-86,4-3-5,-3 1-132,3-5-110,0-9-134,-3-5-240,1 0 38,12 0 661</inkml:trace>
  <inkml:trace contextRef="#ctx1" brushRef="#br0" timeOffset="138351.6945">24579 15187 4407,'5'5'188,"-5"-3"-43,6 3-38,-5 1-37,-1 1 6,2 1-38,-2-2-26,0 2-19,0 1-65,0 0 29,0 1-53,-12 12-24,5-8-15,2-1-49,2-4-64,-1 0-40,-1 0-67,5-4-92,-2 3-42,2-4 19,-3-2-17,3 2-68,0-4 91,0 0 318</inkml:trace>
  <inkml:trace contextRef="#ctx1" brushRef="#br0" timeOffset="138835.9509">24749 15255 3277,'27'-14'323,"-18"11"-35,-1 2-18,-3 1 8,3 0-3,-3 0 20,2 0-32,-1 0 19,-1 0-56,-1 9-42,-1-5-17,2 1-1,-5 1-19,2-1-18,1 1-51,-3 2-9,0 0-24,0 0 4,0 2-20,0-1-35,0-2 37,0 4-47,0-2 19,0 0-15,0 1 6,0-3 10,0 0-9,0 4 2,-8-5 2,8 0-13,0 2-28,0-3-37,0-2 47,8 2 29,-4-2-15,3-2 9,-4-1 5,1 0-9,4 0-20,-1 0-1,0 0 37,3-9-4,-1 6-28,1-1 32,13-3 12,-1-1 30,-5 2-25,-5 2-7,0 0 41,-2 0-10,0 2 15,0-1 19,-3 1-19,-2 2 39,1-2-8,1 2 12,-2 0 11,0-4-36,0 4 2,0 0-5,-1 0-24,-1 0-7,0 0-22,1 0 7,-3 0-28,-1 0-7,5 0-6,-3 0 37,0 0-29,1 0 6,-1 0 16,0 0-12,0 0-19,1 8 10,1-5-19,-1-1 12,2 1 23,0-1-13,2-2-10,0 3-18,-2-3-10,3 1 0,1-1-15,-2 0-4,4 0-12,-1 0 22,2 0 31,-1 0-12,0 0 28,13-9 0,-2 8-10,-5 1 3,-3-4 14,1 4-10,-3 0 12,0 0-17,-2 0 21,-1 0-9,15 14 8,0-7-12,-10 0-6,1-2 14,-3 3-28,-2-1-40,-1-1-69,-2-1-75,0 2-50,0-2-64,-2-3-110,2 5-20,-2-4-51,0 2-88,0 0-108,0-4-153,0-1-206,2 0 624</inkml:trace>
  <inkml:trace contextRef="#ctx1" brushRef="#br0" timeOffset="139007.8059">25114 14754 4718,'-34'0'-5,"6"-8"-110,4 0-99,5 6-163,6-3-132,3-2-191,4 3-22,1 0-111,3-3 522</inkml:trace>
  <inkml:trace contextRef="#ctx1" brushRef="#br0" timeOffset="139913.824">23784 16153 3456,'-10'15'152,"0"-12"-4,3-1 41,0-2 25,2 0 6,0 0-5,3 0-15,2 0 6,0 0-42,0 0-45,0 0 12,0 0-21,0 0 3,14 1-9,-8 3-38,0 1-23,3-1-14,7 8 2,-2 5-29,-4-3 29,-2-3-32,0 11 35,-3-4-48,0-4 44,-5 4-21,0-2-36,0-3-3,0 13 29,-17 0 0,8-3 4,-6-1-8,1 0-8,-3-4-1,2-1-6,-4-1-34,7-7-25,-7 2-11,7-2-27,0-7-12,5 2 3,-1-4-60,1 0 21,4 0-30,-2 0 2,1-9-2,4 3-19,0-2-29,0 0-11,10-14 25,6-2 5,-5-3 10,6 5 8,-1-4 62,8 3 82,-2 2 28,2 0 34,4-5 38,-2 2 5,-1 1 36,-1 2 11,4 1 54,-6 7 10,-3-3 32,1 1-63,-1 1 28,-8 5 30,-1 1 18,-2 0 24,-3 5-33,0-1-7,2 1-16,-5 1-40,1 0 8,-1 2 1,-2 0 31,0 0-5,0 0 1,0 0-17,0 13-1,0-7-12,0 2-15,0 1-35,-8 2 9,8 0-28,-7 16-36,0-1-17,5-4-33,1-3-6,-3 7-41,4-6-47,0-5-34,0 1-58,0-5-46,0-2-19,10 3-45,-6-5-25,3-2-101,-1 1-67,1-2-89,3-3-181,-1 0-85,3-1 511</inkml:trace>
  <inkml:trace contextRef="#ctx1" brushRef="#br0" timeOffset="140116.9007">24281 16340 2537,'9'-9'315,"-8"8"-8,3 1-37,-3-3-36,3 3-29,3 0-41,0-2-28,2 2-20,-1-3-75,4 3-3,0 0-60,0 0-74,17-6-89,-2 1-118,-6 3-91,3-3-89,0 0-69,-7 5-102,-2-5 39,7-3 94,-6 3 386</inkml:trace>
  <inkml:trace contextRef="#ctx1" brushRef="#br0" timeOffset="140366.8446">24698 16136 2721,'6'-10'305,"1"7"14,-2 2 5,4 1-57,1 0-14,-3 0-41,5 0-1,17 0-27,-3 0-38,-6 8-22,-3-6-44,4 6-34,-4-3 1,-1-4-3,-8 4 2,-3 1 4,0 1 61,-3-2-90,-2 3-48,0-2 3,0 2-15,-10 10-11,1-4-33,1-2-47,-7 5-10,-1-2-25,0-1-27,-1-1-33,1 1-89,3-4-105,1 1-98,-1 3-133,-1-5-190,7-3-7,0-1 634</inkml:trace>
  <inkml:trace contextRef="#ctx1" brushRef="#br0" timeOffset="141155.584">25237 16199 3657,'7'17'219,"-5"-16"-56,1 0-77,-1 0-43,3 2-5,-2-2-36,-1 2-21,3-2-28,-3-1-38,1 4-26,-1-4-47,1 0-60,1 0-96,-1 1-48,1-1-125,-1 0-46,0 0-114,5 0 113,0 0 360</inkml:trace>
  <inkml:trace contextRef="#ctx1" brushRef="#br0" timeOffset="145398.1525">25096 16154 657,'9'19'83,"-9"-19"-22,0 0 38,0 0-29,0 0 37,0 0-23,0 3 9,0-3 52,0 0-38,0 0-53,0 0 10,3 0-22,-3 0 17,0 0 5,0 0 1,1 0-32,-1 0 17,0 0-28,0 0 30,0 0-33,2 0 8,-2 0-24,0 0 25,0 0 7,0 1-17,0-1 25,3 0-5,-3 3 2,0-3 28,0 2-1,0-2 22,0 0 0,0 1 13,2-1-4,-2 3 2,0-3 9,0 1-21,3-1 4,-3 4-9,2-4-11,-2 1-5,3-1 4,-3 3-25,2-3 82,1 1-128,1-1 20,-1 3 21,2-3 14,2 0-18,0 3 23,1-3-30,-1 0 19,0 2 9,2-2-36,1 0-7,-1 3-1,-1-3-7,2 0 24,-1 0-16,-2 2-7,2-2-4,1 0-5,-2 0 7,-1 2-13,1-2 10,-2 0-22,0 0-4,-2 0-37,2 0-17,-1 2-16,-4-2-8,4 0-52,-3 0-22,0 0-36,-1 1-17,-1-1-131,0 0-96,0 0-144,2 0 14,-2 0 345</inkml:trace>
  <inkml:trace contextRef="#ctx1" brushRef="#br0" timeOffset="146101.1047">25479 15857 1660,'24'0'195,"-19"0"28,2 0 18,1-4 40,1 4-25,0 0 9,3 0-31,-4 0-18,2 0-67,-1 0-10,1 0-45,-2 0 68,0 8-63,0-8 8,-1 5-16,2-2-12,-4-1-32,1 2-7,-1 0-20,1 2 21,-3 0-3,0 1-23,-1 0 30,-2-1-5,2 4-17,-2-3 6,0-1-83,0 2 99,0 1-47,-7-1 19,4-1-6,-1 1-39,1 1 61,-1-1-33,-1-1 20,4 1-27,-4-2 4,-1 0 1,1 0 1,2-1 14,-2 2-23,1-1-23,-1-1 14,4 0-32,-2 2 60,2-4-15,1 2-1,0 0 4,0-3 16,0 5 3,0-1-11,5 0-6,0 1 0,11 7 35,-3 7-34,-1-10 17,0-3-26,2 6 12,-2-2-22,-2-1 36,0-3 5,-3 1 3,0-1 15,-3-1-34,-1-2 11,-1 3 5,2-3-24,-4 2 1,0 0-79,0 1 115,-11 0-31,7-1 22,-9 7-33,-4-2-4,0 4-21,1-9-5,4 0-53,0-2-20,0 0 4,6-1-59,-3-1-58,3 0-62,1 0-41,0-2-113,-2 3-57,2-1-137,4-3-95,-3 2 415</inkml:trace>
  <inkml:trace contextRef="#ctx1" brushRef="#br0" timeOffset="147881.9422">26446 14912 2667,'-8'-10'325,"8"4"-30,8 0 10,-1-1-10,-1 2-49,1 0-3,15-5-53,-7 4 34,1 1-40,1 3-41,-2 1-41,-1 1 7,-1 0-27,-4 0-4,13 14-32,-3-5 8,-5 1 37,-5 3-25,-2-3-40,-2 3-9,-2 0-29,-3 1 44,0-4-13,0 21-47,-15-6 31,6 1-2,-7 0-34,-1-1 13,-1-1-17,-5-1 15,-1-2 31,4-2-28,-3-1 6,-2-3 13,6-2-3,-7 1-33,6-1-9,5-6-15,4 0-8,-1-3-6,5-1 9,0-2-45,-1-1-99,5 0 136,-3 0-29,3 0 34,1 0-17,2-9-9,0 5-7,0-1-38,0-3 28,11 1 1,5-9 21,3-4 24,-1-1 12,2 7 20,4-8 30,2 4-16,-1 1 20,1-3-17,2 3 25,-3-2-18,-2 5 21,5-3-20,-3 4 39,-1 1-2,-2-3 6,0 1 13,-1 1-7,-4 3 3,2 0 26,-4 2-4,-5 3 7,2-1 5,-5-1 15,-1 3 9,-3 0 10,6 3 5,-6-3 7,0 0-15,1 2 0,-1-1-54,-1 1 17,-1 2-13,-1 0 1,2-3 5,-2 3-30,0 0 41,0 0-14,0 0 44,0 0-9,0 9 6,0-4 0,-10 2-18,8 0 6,-3 4 22,5-1-57,-7 14-7,0 3-45,7-7 26,-2 0-57,2-2 27,0-4-30,0 2-50,0-2-18,6 10-36,-1 2-39,2-3-60,1-3-20,-1-3-64,0-4-43,1-3-48,-1-2-99,2-3-149,-2 0-142,2 1-129,-1-4 566</inkml:trace>
  <inkml:trace contextRef="#ctx1" brushRef="#br0" timeOffset="148100.6242">27310 15004 3987,'7'0'88,"0"0"-48,3 0-47,2 0-7,0 0-78,14 0-60,3-5-115,-3 5-152,-4-4-50,9 4-75,-9-4-49,-1 3 43,-4-3 88,5 0 325</inkml:trace>
  <inkml:trace contextRef="#ctx1" brushRef="#br0" timeOffset="148662.9892">28028 14760 2417,'24'-10'235,"-10"8"26,13 2 23,1 0-19,-1 11-34,-2-8-44,-2 4-36,-4-3-34,-2-1-4,-5 3-19,0-2-20,10 5-17,-10-2-7,-5 0-9,0 1-17,-2-2-18,-5 0 64,2 1-120,-2-1 25,0 1 13,-9-2-8,4 0 28,-6 12-15,-2-6 0,1-3 21,0-1-31,-4 5 36,3-5 7,-1 0-40,2-2 21,2 2-18,1-3 13,2-1-1,-1 0 3,1 1 8,0 0-27,0-1-2,2-1 8,-1 2-5,0 0 27,1-2-27,1 2 14,-1 1 3,2-1-8,-1 0 19,3 0-20,1-3 20,0 3 10,0 0 19,0 0-8,0 1-18,7 0 19,-2 0 23,0 1-9,2 1-5,10 6 90,-2 1-112,2-1 20,-8-1-8,3-2 40,-3-1 28,-2 1-22,-1-4 4,-1 2 6,-3-1-12,0 0-56,0 0-9,-2 0 24,0 2-22,0-2-29,-19 9-7,2 0 10,1-3-32,-4-3-6,-4 0-18,1-1-45,0-2-26,-3 0-17,8-3-49,3 1-69,2-1-85,1-2-187,5 0-126,3 1-142,-3-3-106,6 0 582</inkml:trace>
  <inkml:trace contextRef="#ctx1" brushRef="#br0" timeOffset="149865.8547">26188 14561 1771,'7'-27'231,"-1"5"24,-4 3-8,-2 6 26,0 0-30,0 2 11,0 2-28,0 1-8,0 1-10,0 1-49,0 0-25,0-1-26,0 3-30,0 2 8,0 1-25,0 1-10,0 0 5,-13 7-8,8 1-20,-11 13-4,-1 4-12,1 2-13,-6 5-13,2 3 14,2-3-24,-2 2-12,-2 5-13,1 2 11,2 0-32,-3 3-40,5 0 21,2 1 24,-1 2-53,3-3-16,7 1 20,4 5-22,2-4-123,11-3-58,3-2-45,3-3-116,3-6-163,3-1-65,2-4 453</inkml:trace>
  <inkml:trace contextRef="#ctx1" brushRef="#br0" timeOffset="150506.3288">28451 14358 2812,'-13'-10'252,"11"1"-40,2 0-4,0 2 15,0 0-23,0 0-31,8 2 0,-4 3 1,1 0-24,3 2 2,1 0-36,15 23-43,0-2 0,-2 6 9,2 2-72,-5 5-7,1 0 11,-2 6-43,1 1-10,-6 6 4,0 0-21,-3 3 3,-5 4 55,-5-4-5,0 0-7,0 2 10,-14-5-28,4-2 22,-4-1-8,-1-4 9,-4-2-40,3-3-3,-6-3-185,-2 1-59,3-3-158,-6 2-128,1-5-189,2-1-212,-4 2 658</inkml:trace>
  <inkml:trace contextRef="#ctx1" brushRef="#br0" timeOffset="152818.2665">29313 14814 2338,'-19'0'254,"14"0"-34,-2-5 19,4 5-31,-1 0-12,-1-3 7,0 3 5,1 0-43,-1-4 3,2 4-33,-2-3 4,3 3-35,-1 0-1,-1 0-1,3 0 4,1-3-16,0 3 16,-4 0-25,4-3-10,0 3 50,0 0-34,0 0-43,12-2-22,-5 2-25,1 0 12,3 0-15,-1-3-61,1 3 26,21-5-44,-6 3-16,1 2-10,2-3-26,-7 3-7,-1 0-13,5 0-20,-1 0-11,-6 0-18,9 0-23,-5 0-73,2 0-40,-5 0-13,2 0-44,1 13-56,-4-12-32,-4-1-9,-1 0 98,-2 5 239</inkml:trace>
  <inkml:trace contextRef="#ctx1" brushRef="#br0" timeOffset="153286.9487">29176 15137 1520,'-10'0'234,"10"0"40,0 0-4,0 0-47,0 0 25,0 0-56,0 0 54,0 0-68,10 0-7,-7 0 16,2 0-46,2 0-12,3 0-95,-1 0 75,0 0-55,3 0-20,17 0-17,-2 0-19,2-5-5,-1 5-14,-1-3-10,0 0 2,1 3-9,1 0-29,0 0 6,0 0-24,4 0 12,-1-2-76,-2 2 9,2 0-45,-1 0-99,3 0-45,-3 0-84,1-3-57,3 3-115,-4-4 83,0 2 304</inkml:trace>
  <inkml:trace contextRef="#ctx1" brushRef="#br0" timeOffset="155325.3628">30456 14937 2848,'-12'13'303,"11"-13"-9,-2 0-38,1 0-35,2 0-30,-3 0 24,3 3-107,0-3-51,0 0 23,0 0-44,0 0-34,0 0 15,0 0-28,8 0-22,-2 0-18,1 0-29,1 0-32,1 0-49,-1 0-18,2 0-105,2 0-80,14 0-84,-4 0-45,-2 0-90,9-11-59,-2 9 106,0-1 373</inkml:trace>
  <inkml:trace contextRef="#ctx1" brushRef="#br0" timeOffset="155825.2425">31090 14679 2294,'6'-9'348,"1"9"-48,3 0 0,-2 0-41,2 0-27,-2 0-62,1 0-54,1 0-24,0 0-22,-3 0-25,-1 9-2,-1-4-18,0-1 15,-3 1-31,1 2 9,-3 0-12,0 1-3,0-3 2,0 4 8,-12-2-10,7 0 6,-6 11-5,-4-2-12,1-1 28,-3-1-7,3-2-3,2-6 22,2 2 21,2 0 18,-1-6-22,4 3 17,0-1-30,1-1-21,1-2-14,-1-1-8,1 3 3,1-3-7,2 0 15,-5 6-22,5-6 33,0 3-8,0-1-17,0 2 1,0-3 33,0 3-23,0-1-14,0-1 20,0 5-7,10-2 17,-5 1 9,-1-2-37,0 1 9,1 3 28,0 0-13,0-2-13,5 15 13,-1-6-37,-6-1 32,2-2 0,-2-2-28,-1 2 27,0-2 0,-2-1-20,0 0-28,0 0 10,0-1-5,-19 15-5,4-6-11,1-1-62,-1 1-11,-6-2-23,1-2-59,2 1-98,-5-1-69,0-4-180,9-4-174,-8 4-100,5-4 523</inkml:trace>
  <inkml:trace contextRef="#ctx1" brushRef="#br0" timeOffset="156168.9276">31638 14941 2182,'-5'-4'237,"5"4"-40,-4-4 4,4 4-29,-1-2-11,1 2-20,0 0 35,0-5-26,0 2-7,0 3-13,0-2-4,0 2-2,0-3-58,0 3-17,0 0 10,0-4-33,0 4-23,0 0 2,10-4 8,-5 3-37,0-3-60,2 2-30,1 0-130,0 2-59,14-10-110,3 1-114,-2 4-139,2-3-75,3 3 429</inkml:trace>
  <inkml:trace contextRef="#ctx1" brushRef="#br0" timeOffset="156715.6583">32364 14610 2155,'-10'0'349,"10"-5"27,12 5-4,-5-3-77,3 3-56,0 0-27,2 0-35,-3 0-27,3 0-6,15 0-56,-1 10 25,-7-5-22,-2-1-22,-3-1-38,-4 1 8,-3-2-6,0 4-6,-4-3-10,-1 1-12,0 0 1,-2 0 0,0-3-26,0 4 44,0-1-12,-11 1-27,6-1 11,-1-1 26,-3 1-32,3-1 5,-1 1 30,-3 0-12,4 0 0,-3-3-10,2 4-15,1-1 23,-1-3-12,1 5-10,1-3 2,0 1 8,0 2-10,1-3 13,-1 4-35,4 1 19,-1-1-17,2 2-14,0-2-22,0 2 60,0-2 17,8 2 19,-6 2-34,10 8 43,-7-2 5,-1-2-15,-1-5 40,1-1-10,-1 3 43,1-5 4,-3 1-18,-1-2-10,0 1-21,0-3-15,0 1-55,0 2 42,0-2-113,0 0 144,0 1-53,-8-1-20,4-1-54,1 1-31,1-1-76,0 0-80,-1 1-80,3-2-102,-4-1-88,4 2-116,-3-3-276,3 2-6,0-2 632</inkml:trace>
  <inkml:trace contextRef="#ctx1" brushRef="#br0" timeOffset="157840.3951">29578 16218 1501,'-17'0'230,"-1"13"-9,2-11-57,4 1 7,2-2-65,0 3-63,1-4 108,2 0-28,-1 0 10,1 0-1,3 1-15,-3-1 16,0 0-5,1 3-10,-1-3-21,0 1-32,2-1-2,2 0-28,-4 3 0,3-3 50,1 0-8,0 3 44,0-3 28,3 0-27,-1 2 24,1-2 50,0 1-153,0-1-18,0 3 5,9-2 16,-4-1-38,3 0-4,-1 3-8,5-3-43,-2 1-48,0-1-54,21 0-28,-5 0-13,-5 0-46,9 0-48,-4 0-49,-5 0-72,-1 0-84,-6-8-154,0 8-4,-2 0 367</inkml:trace>
  <inkml:trace contextRef="#ctx1" brushRef="#br0" timeOffset="158105.984">29526 16397 2376,'-16'20'249,"6"-11"-26,1-2-67,-1-1 21,7-1-3,-1 0-19,-1-1-13,2 0-47,1 0-3,0-2-12,2 1 1,0 0-14,0-1-2,0 2-26,0-4-6,0 2-16,0 0-40,0-2-26,0 1 28,0 2 4,7-3-22,-2 0-8,-3 0-17,6 0 11,1 0-69,1 0 7,0 0-62,13-8-31,4-1-36,-3 3-45,0-1-56,2-3-66,-2 1-81,-4 6-33,4-8 66,0 2 328</inkml:trace>
  <inkml:trace contextRef="#ctx1" brushRef="#br0" timeOffset="158527.7346">30318 16186 2508,'-8'10'357,"8"-10"-46,0 0-16,0 3 6,0-3-133,10 0-33,-4 0-67,1 4-4,-1-3-49,1 2 3,3-1-19,0-2-17,-1 2-29,3-2-3,10 7-9,-3-7-39,7 4-57,-5-4-18,-3 4-104,8-2-45,-7 2-78,6 3-90,-5-5-14,0-2-62,-3 3 55,-3-1 368</inkml:trace>
  <inkml:trace contextRef="#ctx1" brushRef="#br0" timeOffset="159105.725">31686 15659 2054,'5'-16'407,"-2"8"-95,-1 0-6,-2-1 24,0 2-86,0 0-17,0 1-66,0 3-19,0-1-16,-10 4-56,5 0 105,-2 0-26,3 0-24,-15 21 9,-1-3 18,1 5-45,0 4 18,-1 1-52,-1 4-47,4 3-16,0-2 18,-2 7-14,2 3-13,0 0 13,3-3 6,-1 3 14,3-1 52,3 3-23,-3 0 16,7-7 11,2 0 24,1-2-44,2-5-42,8-5 0,-1 0 30,2-3-5,3-6-29,2-2 18,1-2-21,2-5-27,-1-6 6,-1 1 13,0-2-2,11-1-2,0-10-73,-1 2 93,0-1-55,-3-2 26,-2-1-40,1 1 20,-9 2 47,3-7-61,-5 3-7,-3 4-10,-3-1 11,1-1-13,-3 1 67,-2 0-58,0 1 42,0 4-98,-11-3-45,-4-5-2,3 3-40,-8-1-29,2 1-31,-1 8-61,-6-4-36,6 2-57,-7 4 37,2 0-258,0 0-81,-1 12-91,0-5 134,-2 1 468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9:42:14.751"/>
    </inkml:context>
    <inkml:brush xml:id="br0">
      <inkml:brushProperty name="width" value="0.05292" units="cm"/>
      <inkml:brushProperty name="height" value="0.05292" units="cm"/>
    </inkml:brush>
    <inkml:context xml:id="ctx1">
      <inkml:inkSource xml:id="inkSrc98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1693.84839" units="1/cm"/>
          <inkml:channelProperty channel="Y" name="resolution" value="1276.96851" units="1/cm"/>
          <inkml:channelProperty channel="F" name="resolution" value="0" units="1/dev"/>
        </inkml:channelProperties>
      </inkml:inkSource>
      <inkml:timestamp xml:id="ts1" timeString="2019-02-04T19:48:24.307"/>
    </inkml:context>
  </inkml:definitions>
  <inkml:trace contextRef="#ctx0" brushRef="#br0">2428 1405 1950,'10'-17'219,"-8"14"5,0 3 5,0 0-31,0-3 2,-2 3-6,0 0-3,0 8 5,0 1-24,0 0 8,0 3-13,0 20 10,-8 4-25,2 1 21,0 4-22,-1 3-15,-2 3 9,1-5 24,-2 5-111,0-1 18,0 6-34,-1-4-8,-2 6 0,3-1-14,-3-1-13,-3 0 16,5-5-18,-3 1 38,-1-2-72,1-5-19,2-3-40,-2 6-43,2-8-82,0-4-64,-2-1-97,3-6-111,2-2-147,1-1-258,0-8-140,1-4 688</inkml:trace>
  <inkml:trace contextRef="#ctx0" brushRef="#br0" timeOffset="296.8102">1080 1757 4242,'77'-86'247,"29"5"-26,-63 50-57,5 3-45,4-1-6,7 0-50,1 2 16,4-4-3,3 1-14,3 5-31,5-5-36,3 3 6,2 1 6,1 2-47,150-40-31,-12 10-112,-20 20-49,-16 5-112,-10 14 71,-15-1-21,-6 0-121,-11 16-122,-12-9-234,-23 9-188,-27 0 633</inkml:trace>
  <inkml:trace contextRef="#ctx0" brushRef="#br0" timeOffset="577.9865">1635 2642 3396,'-42'18'80,"22"-5"27,7 3 63,2-2 3,7-7-16,-2-4-38,4 3-3,2-3 6,0 1 9,12-2 5,-3 0-4,2-2-29,3 0-21,17 0-25,7 0-15,-2-11-11,4 3-22,2 0-15,2 0-24,-1-3-18,-3-1-63,4-1-56,3 0-20,-3 1-54,6-4-47,0-1-91,0-2-62,4-2-85,-2 0-82,0 0-112,0-3 121,2-1 396</inkml:trace>
  <inkml:trace contextRef="#ctx0" brushRef="#br0" timeOffset="1030.9811">3331 1798 3005,'0'0'121,"0"0"97,0 0 52,0 6-14,0 1 9,-4-1-69,-6 13-44,-4 6-29,1-1-28,0 4-44,-5 5-12,0 3 0,1-3-43,0 0 39,0 0-64,-1 0 58,0 3-45,0-2 5,0 3 19,-1-1-11,2-5 29,3-6-7,3-3 4,3-1 39,0-7 23,1-3 4,3-2 9,0-2-2,2-1-11,0-3-22,2-3-85,0 0 108,0 0-26,0-11-64,19-8-8,-6-4-11,5-1 12,2-9-1,2 3 2,-4-1-25,3-4 14,2-1-3,-1 0-8,2 0 3,0-2 34,1 1-22,1 2 12,-2 0 15,0 4 2,2 0 1,1 2-20,-2 4 24,0-3 4,4 2 40,-2 2-24,-5 4 29,7 2-10,-3 1-4,-3 7 4,2-1 12,-4 5-37,-2 6 38,-5-3-8,-2 3-20,1 0 26,-4 12-6,7 3-7,-4 5 20,-1 3-30,-1 4-16,-5 5 20,-3 2-34,-2 4-11,0 7 2,-7 1-39,1 4 17,-3-6 11,-4 0-60,4 0-84,-3 0-50,3-3-57,-2 3-66,1-3-13,2-8 10,4-2-41,2-1-28,0-10-38,0-5-81,2-4-186,0-1-137,8-5 180,-2 0 451</inkml:trace>
  <inkml:trace contextRef="#ctx0" brushRef="#br0" timeOffset="1499.6224">4324 1936 2595,'29'-33'165,"-4"18"68,-4-1 21,-1-1 1,-8 7 6,-1 1-50,-4 2-38,-1 1-29,-4 3-43,0-3-63,-2 4 18,0 2 2,0 0 24,-10 0-10,3 0-16,-20 19 22,4-3-22,-8 7 5,-1-2-13,3 2-8,-5 6-6,-2 2 0,4 2-14,-2 0-17,2 2-28,2 1 26,2 0 0,1-2-31,4-2 45,2 2-28,1-1-7,4-7 44,5-3 5,2-2 112,3-7 17,4-4-28,2-2-69,0-3-27,10-7-4,-1 2-38,9-12 4,5-5 2,4-2-49,5-3-5,1-7-29,0 0-28,2-4-27,3-5 6,1-6 13,1 0-6,3-6-1,-1-2 48,2 0 10,0-4 28,5-1 14,-3-4 4,0-5-5,2 0 18,-3 0 19,-3 2-21,0 2 10,1 1 2,-8 3 7,-3 4-10,55-82 53,-25 27 35,-20 29 32,-25 34-1,-11 23 17,-6 15 14,0 8 98,-64 65 66,1 24-24,-5 23-63,-13 34-118,51-90-60,-3 7-5,0 5-33,-3 1-8,1 5-12,1 2-1,0 2 27,2-4-42,1-1-30,4-4-47,3-4-4,7-4-29,0-7-68,4-4-65,5-6-24,2 6-97,2-9-116,4-8-165,0-5-196,16-6-203,-6-12 684</inkml:trace>
  <inkml:trace contextRef="#ctx0" brushRef="#br0" timeOffset="2015.124">4879 2139 2815,'-11'11'303,"9"-8"-17,2-3-29,0 0-72,0 0-22,0 0-51,22-17-36,-8 6-11,6-5-33,2-4-29,2-1-5,1 1 18,-3-2-8,2-3-4,-1 0 1,0-1-9,-1-1 19,-2 1 12,-4 1 0,0-3 14,-3 4 23,-4 2 4,1 3-17,-6 3-12,-2 4-29,-1 1 25,-1 3 16,0 3-59,0 1 84,-7 0-34,1 3 9,1 1 11,-1 0-4,-15 11-9,-1 2 13,-2 4 16,4 6-6,-6 2-36,6 1 16,-4 8-10,5-4 13,-1 5-44,0-1 25,0 5-18,4-3-16,0 1-8,1 0 0,1 3-11,5-1-11,-1-2-43,2-7-8,7-1-62,0-1-30,1-9-48,12 1-18,-4-4-2,-2-5-113,4-4 116,1-1-124,2-3-54,-1-2-32,18-1-108,-2 0-62,2-14 125,5 3 91,-3-5 284</inkml:trace>
  <inkml:trace contextRef="#ctx0" brushRef="#br0" timeOffset="2249.4451">6016 1283 2093,'17'-10'413,"-14"-1"-56,-1 2-55,0 1-17,2-7 153,-4 8 103,0 7 45,-21 33-71,8-12-211,-1 11-152,-2 5-42,2-1-46,-2 2-35,-2 9-7,-2 0-5,0 5-45,-1 3-34,-2 1-22,4-4-42,-3 8-101,0-4-41,4 1-67,-3-1-40,4-1-58,0-5-92,1-4-117,0 0-269,-1-6 15,2-5 567</inkml:trace>
  <inkml:trace contextRef="#ctx0" brushRef="#br0" timeOffset="2452.5256">5357 2063 3137,'-15'-9'256,"9"-11"9,3 3 22,2 5 21,1 3-40,0-2-30,10 2-35,-4 2-65,12-9-38,4 2-50,3-1-12,4 0-22,3 0 2,3-2-29,2 4-32,1-4-59,3 3-70,5-2-44,2-1-174,2 1 61,2 0-54,4-1-117,-3 2-78,3 0-47,0-2-93,1 2 132,-3 1 418</inkml:trace>
  <inkml:trace contextRef="#ctx0" brushRef="#br0" timeOffset="3124.2398">6215 2037 2518,'-6'8'220,"3"-4"38,3 2-25,-2-2 11,2-3-65,0-1 14,11 0-40,-3 0-72,16-17-25,3 5-20,-2-3 15,4-4-46,0 1 18,1-1-22,3-3-14,-6 0 24,-2-2 4,4 1 3,-7 1 1,-3 0 44,0 1 39,-5-1-84,0 7 94,-6-1-22,-4 4-48,0 3 9,-4 0-29,2 1-4,-2 2 11,0 1 63,0 1-77,-10-1 36,3 3 12,-1 2 35,-1 0 15,-1 0 14,-18 0 7,0 11-13,-2 2-14,1 2 17,-3 3-11,-1 4-74,4 0 27,1 3-39,-3 2-14,2 4-16,2-1 15,1 4-40,2-2 44,2 2-38,4-2-3,-1-2-7,6 1-1,2-4-37,4-4 19,5-7-39,4-3-5,-2-4 0,12-4-6,-4 1 17,4-6 12,18 0-1,0-14-27,4 3 77,5-5-19,0 2 21,-4-3 10,5 1 10,-4 2 13,2-5 28,2 3-3,0 1-19,-1 4-6,0 0 8,1 1 10,-6 1 72,-3 4-21,0 5-7,-9 0 14,-6 0-14,-3 9-37,-2-2-36,-3 1 17,7 6-9,-11 1-8,-1-3 3,0 0-9,-3 1 9,0 1-35,0-3-18,-10 14 28,-2-6-27,5-4 24,-5 4 16,0-4 34,2-4-30,2-5 36,1-2 4,2-1-12,-1-2 29,2-1-7,2 0-29,0 0-6,2-11-8,0 3-19,0 0 12,0 0 2,16-14-13,-4-3-29,-2-2 2,4 2-23,3-3-4,3 3 4,-3-2 16,8 2-16,-4-1-28,0 0 26,3 2-13,0 2-14,0 2-37,3-2-48,-5 0-55,2 5-24,1-5-72,1 4-70,2 0-118,-3 0-127,6 1-150,-3 1 91,1 0 488</inkml:trace>
  <inkml:trace contextRef="#ctx0" brushRef="#br0" timeOffset="3780.349">7435 1738 3823,'-9'7'282,"9"4"20,-2 17 27,-2-3-34,0 0-60,-4 5-67,2-6-47,-1 4-14,0 0-20,-3-3-40,4-9-30,-6 12 1,1-9-2,3 1-25,-2-2 11,1 1-4,2-5 4,2-6-7,0 3 5,2-5 34,0-1-51,0 1 76,3-3-56,-2-3-2,2 0-20,0 0 16,0 0-2,0-14-7,16-2 9,-4-4-2,1-2-95,3-3 117,3-3 8,-2 4-46,0-3 28,1-4-24,0 7 12,0-6 33,3 5-45,-2 3 39,-3 2-11,3 1 15,1 1 33,-4 6 12,1 0-23,0 4 77,-8 2-73,2 2 5,-3 2-12,-2 1 24,2 1 16,-2 0-5,0 0 3,-2 7-18,1-1 8,-1 0-33,-1 2 0,-2 0-20,-1 4-27,2-2 7,1 21 0,-3-4 14,-8 1-28,1 2-20,0-3 4,3 1-5,-4-1-33,0-1 14,6-11-20,0 2 0,0-7 34,2-1 0,-3-1 23,3-2 2,0-2 14,0-1-13,8-3 7,-3 0 17,3 0-15,14-15 16,4 4-9,0-5-28,1-4-34,2-1 90,2-2-32,0 2-334,3-4 503,-6 3-83,4-1-52,0 2-2,1 1-29,-4 4-4,2 2-1,-4 0 39,-2 3-8,1 3-7,-3-2 20,-6 7-3,-3 2 19,-2-2-15,-1 3 13,-2 0-14,-1 0-3,-1 12 19,-3-7-25,1 3 4,3 12-14,-2 2-7,-2-1-3,-5 5-36,1 4 16,0-2-50,0 7-30,-8-5-97,5 1-48,3-2-77,-4-1-66,4-6-9,0-2-5,0-4 4,0-6-41,11 2-81,-6-4-148,1-2-195,-1-1 18,1-1 559</inkml:trace>
  <inkml:trace contextRef="#ctx0" brushRef="#br0" timeOffset="3967.7913">8665 1886 2698,'13'-13'415,"-10"13"-39,-1 0-85,-1 0-1,-1 0-131,0 9 10,0 0-34,0 2-47,0 0-34,-13 14-27,1 0-44,1-1-68,-3 4-99,0-6-112,1 0-134,0-3-154,0 1-181,1-3-134,5-2 538</inkml:trace>
  <inkml:trace contextRef="#ctx0" brushRef="#br0" timeOffset="4342.7016">8912 1926 2478,'24'0'424,"-18"-4"-24,-1 1-59,-1 3-13,-1 0-53,1 0-47,-3 0-10,-1 0 89,0 0-50,0 8 3,0-3-46,0-1-54,0 3-30,-9 0-31,5 1-36,-7 10-11,0-1-17,5 0-17,-3 1-32,-2 0 30,4-1-28,2-5 13,-1-3-54,4 0 43,0-3-2,-1 2-21,3-4 37,0-1-22,0-1 12,0-2 0,0 0-14,13 0 17,-8 0-19,15-15 25,-3 3-2,4-5 0,1 2-11,-3-2 1,4-3 9,0-1-4,0-1 16,0 0-50,0-1 49,2 4-19,-1-3 34,-1 3-33,0 2 4,-2 1 1,4 1 4,-5 5 27,0-1-15,1 1 33,-5 6 23,0 1-14,-4 1 2,-1 2 21,-1 0-19,1 0-16,6 19 11,-5-8-11,-2-2-5,-3 2 0,-1 2-5,4 9-31,-5 1 12,-3-1-44,1 3-26,-3 3-63,0-7-152,0 6-53,-13-1-107,7 0-80,1-8-107,1 0-91,-1-5-132,2-1-187,-1-3 129,1-1 664</inkml:trace>
  <inkml:trace contextRef="#ctx0" brushRef="#br0" timeOffset="4530.1772">8930 1300 3199,'-23'-25'-6,"6"22"-51,4-2-113,5-3-220,2 5-324,3-3-116,0-10 572</inkml:trace>
  <inkml:trace contextRef="#ctx0" brushRef="#br0" timeOffset="5248.7547">9988 1913 1295,'31'-22'228,"-11"11"-14,-4 4-23,-4 1 2,-2 0-26,0 0-3,-1 1-1,0 0-22,-3 1 24,0 0-66,-1 1-9,-1 0 18,3-2-10,-3 2-12,0-3 38,-1 1-36,0 0-3,-3 1 27,1-1-15,-1-1 2,0 3 27,0-2-63,0 0 19,0 0-4,0-1-25,0 0 0,-11 0-16,6 1-9,1 0-11,-3 1 8,1 1 5,-3 2-12,0-2-9,-2 3-1,-14 0 3,0 10-2,-2 1-15,-2 3 13,4 0 188,-4 5-292,2 2 35,2 0-3,-2 3 16,4 1-22,2 3 1,2-1 2,3-2 7,-3 0-17,10-1 10,0 4 20,5-9 41,4-5 23,0-3 3,0 0 10,0-3-4,13-2 7,-6 0 1,1-4 4,4-1 18,1-1 16,16-7-22,5-3 12,-3 4 7,3-4 9,0-5-1,-3 1-8,0-2 9,2-1 69,-6 0 15,1 4-31,-1-4 19,-2 6-4,-6-1-32,-4 5-30,-3-1 46,-2 3-34,-1 2 36,-4 1-35,-2 2-18,1 0-32,-2 0-10,0 0-15,-2 10 3,0-4-15,0 0-31,0 2 7,0-1-26,0 4-63,-8-1-99,5 0-93,0 20-40,3-13 24,0-4 28,0 1 52,0-6-22,7-2-13,1 0-34,-1-3-51,18 2-89,-6-3-48,-2-2-81,9 0-24,1-16 99,0 5 72,2-2 308</inkml:trace>
  <inkml:trace contextRef="#ctx0" brushRef="#br0" timeOffset="5733.0014">11323 1022 2171,'0'-23'477,"0"13"50,0 4-65,0 6 117,-46 41-44,-19 31-56,-5 14-176,15-17-121,24-26-85,-3 2-55,-2 4-17,-1 3-30,2 1 20,2 2 2,0-1 5,4-2 3,3-2 7,2 2 31,10-4 5,0-2 26,5 1-30,5 0 9,4-6 24,0 0-32,20-5 1,-7-3-13,6-5-23,8-6-19,3-3-5,2-2-19,2-4 26,4-7-43,0-2-36,7-4 23,0 0-32,1-10-16,-3-1-35,0-3 26,2 0-17,0-4-12,-3-5-3,-1 2 2,-2-2 32,-2-1 19,-4 2 19,-5 0 94,3-4-101,-10 5 34,-3-2-14,-5 2 54,-6 7 10,-4-1-22,-2 5-1,-1 0 26,0 3 10,-11-1-1,4 3 59,-2 2-104,-1 0 8,-1 0 20,-16 3-2,4 0 18,-5 8 7,-2 1-15,3 2-23,-1 4-2,4 1 36,-1 3-35,4-1 38,1 5-30,2-4-9,3 4 26,1 0-41,5 0 24,3-4 1,1-3-29,4-2 19,1-2 16,0-1-19,10-1-23,-3-4 8,13 11-48,2-9-52,1-2-46,6-1-80,2-6-97,4 1-28,-3 0-61,1-13-17,1 3-76,-1-2-41,0 3-51,-2-6 27,-3 0 343</inkml:trace>
  <inkml:trace contextRef="#ctx0" brushRef="#br0" timeOffset="5951.7073">10674 1380 4020,'-46'0'173,"23"10"-2,12-6 35,5-1-19,4 2-50,2-3-35,0 1-51,21-2-86,8-1 82,2 0-58,6 0-58,5-8-43,5 5-91,2-3-33,-5-3-49,7 1-53,-1 3-55,2-4-35,7-2-95,-4-2-87,3-1-7,0 3 155,3-3 269</inkml:trace>
  <inkml:trace contextRef="#ctx0" brushRef="#br0" timeOffset="9365.6311">13814 1173 1757,'74'-52'450,"-25"11"43,-18 5-62,-19 11-132,-12 5-45,0 4-47,-27 6 0,-49-7 8,-12 17-20,-18 46 73,4 10-6,-11 22 16,-4 22-38,77-61-66,-4 6-67,0 2-10,-1 4-75,-2 4-2,4 1 7,0 1-57,2-1 22,6 0 14,1-1-40,5-7-17,4 1 26,4-8-118,7 3 24,3 0 33,3 0-24,5-5-39,3-9 7,17-5-46,-4 3-14,5-9-29,7-3 4,0-4-57,5-7-16,4-2-74,3-3-58,1 0-46,3 0-12,2-17 27,1 6 38,-4 0 139,3 0 83,-1-3 62,1-6 47,1 2 25,4-5 41,-2 3 36,0-4 23,3 1-9,-2-1 1,-2 3 32,-2-3-4,0 2 16,-3 0 4,-4 4 59,0-1 9,-5 0 58,3 0-5,-5 2 11,-2-2 23,-5 5-26,-4 1 38,-2-2-19,0 5 5,-6-1-55,-4 5-8,0-2 7,-2 0-17,-2 4 12,-2 0-18,0-2-22,0 1 6,0 2-18,0-2-5,-12 1-16,5 1 25,0 1-17,-1 2-15,-3 0-2,-14 0-30,1 11-6,-2 3-9,-2-3 6,3 6-18,-3 5-8,1 0 12,4 4-41,-3 3 26,3-3-16,0 8-9,2-1-14,1-3 13,3 1-6,1 1 2,2 2-52,2-4 38,3-2 12,-1-2 6,5-6 4,2-4 24,3-2 13,0-3-1,0-4-14,0 0-6,10-1-84,-3-5 143,0 0-60,2-1 4,15 0-9,2-15 16,0 2-18,0-3 78,4-5-123,-4 0 10,0-3 68,1-3 1,0 2-3,-3-4-2,1 0 30,-3 0 34,-1 3 35,0 2 17,-6 2-18,-1 6 27,-2-1-13,-2 6-23,-4 3-8,-1 2-21,0 0 23,-2 3 9,1 3 13,-2 0-36,-2 0-18,0 0-16,0 12-2,0-4-13,0 3-21,-10 13-34,2 4 24,0-1-12,0 4-16,-1 1-28,0-2-84,0-2-90,1 0-78,1 2-69,3-5-18,0 1 45,2-7 43,2-5-26,0-1-64,9-3-92,-2-6-116,1-1-58,0-1-139,3-2 148,15 0 468</inkml:trace>
  <inkml:trace contextRef="#ctx0" brushRef="#br0" timeOffset="9678.0689">14903 1624 2639,'34'-17'394,"-21"7"-46,-4 2-6,-3 2-23,2 0-143,-3 1-34,-3 0-11,0 1-39,-1-1 1,-1 2-26,0 1-24,0-3 29,-8 2-46,2-2-13,-1 1 14,0 2-4,-3-1 19,-1 0 9,-14 0-22,-2-2-8,9 4 87,0 1-125,2 0 22,4 0 1,0 9 1,-6 5-1,2-1 41,2 7 27,2 4 16,4-1-17,2 6 17,2 0 18,1 1 17,3 2-73,0 5 71,0-1-85,0 0-15,11-2 5,-6 3-44,0-2 21,-3-1-32,2-5-17,-1-1-35,-1-3-78,-2-5-96,0-4-34,-10 6-54,1-10-11,1-2-49,-3-3-81,1-1-142,0-3-191,-1-5-83,1 2 571</inkml:trace>
  <inkml:trace contextRef="#ctx0" brushRef="#br0" timeOffset="10084.2103">15074 1872 3088,'27'-17'257,"0"7"16,-2 1-53,0-2-73,2-2-20,-1 1-53,0-4-34,2 0-13,-4-1-4,0 1-11,0-3 54,-2-1-6,-4 3 61,-1-1 43,-3 1 22,-5 3-29,0 0-55,-4 3-41,-2 3-51,-1 1 19,-1 0-18,-1 2-22,0 2-5,0 0 35,-9 1-6,3 2 20,-1 0-13,-2 0 34,-13 16-14,1-7 13,-2 3 48,2 6-14,-3 3-36,2-1 21,0 6-16,-1 0 16,5-1-6,-2 6-30,-1-1 29,5 2-60,0 2 8,4-5-37,0-4-31,2 3-26,2-1-60,6-7-14,-1-4-29,3-4-50,0-2-70,14 10-73,-4-10-20,2-2-63,10 6-92,-4-10-35,11-5-93,-1 1 2,1 0 96,1-11 433</inkml:trace>
  <inkml:trace contextRef="#ctx0" brushRef="#br0" timeOffset="10459.1266">16019 1709 2621,'35'-14'380,"-16"1"-56,-4-4-8,-5 4-54,-3 3-67,-3 2-30,-1-1-13,-1 0-59,-2 3-16,0-2-22,0 0-24,0 3 82,-10-1-123,6 0 51,-1 1 3,1-1 12,-1 1-11,-2 0-20,1 4-2,1-1 9,-1 2 27,-1 0-19,1 0-4,0 10 9,-7 10 32,1-1 5,1 3-21,0 3-11,-1 1 22,4 1 1,-1 4-40,-1-1 17,1 4-42,-2 0-4,2 0 19,1 0-2,-1-3 27,-2 0-185,4 1 280,-4-2-55,0-4-14,-2 0-114,-1-3 60,-3-7-64,2-1-135,-5 3-72,-1-7-62,4-5-82,-4 3-74,4-4-94,6-3-205,1-2-257,4 0 534</inkml:trace>
  <inkml:trace contextRef="#ctx0" brushRef="#br0" timeOffset="11458.8966">16034 2519 2000,'19'7'227,"-9"-6"21,-1 1 24,-1-2-46,0 0-73,-2 3-19,-2-3-50,-1 0-116,0 0 190,-2 0-136,-1 0 23,0 0 5,0 0 15,0 0-40,-8 0 12,2 0-16,-4 0-21,-12-10 44,-3 4-15,-3 0-4,-3 1 0,0-1 11,-4 2 16,-5-2 4,0-1-41,-3 3 72,-4-2-90,0-1-1,1 3 25,-4-2 16,-2-2-8,-5 3-15,-4-1 24,1 1-10,-7-1 23,-1 1-8,-3-1 15,-4 0-26,-6 2 41,0 1 1,-5-3 0,-5 5-11,-2-3-14,-2 1 9,-5 3-9,-1-2-11,-2 2-33,-8 0 1,-2 0 7,0 0 14,-4 0-30,-3 0 1,-79 7 1,41-4 11,23 2-19,16-2 5,-79 5 16,40-2 0,-33-1 11,42 2 22,-39 3 7,38-4-12,21 0 17,-59 7-15,1-4 2,34-2-18,-36 7 20,34-3-3,-31 0 36,2 3-40,-2 0-16,34-4 16,-36 7 0,2-3-3,37-1 16,-38 7-23,-6-4-21,7 1 3,-1 2-26,4 0 41,-1 1 7,-3 1-20,4-1 11,5 0-29,-2 1 19,1 1 27,33-10-4,-34 12-15,0-4-48,35-3 43,18-4-1,-63 8 1,10-3-1,33-2-12,-31 7 12,33-8-18,-35 4 27,36 1-19,21-6-6,16-1 13,-84 11 18,12-3-13,38-4-16,19-2 23,13-2-3,-1-1 10,-70 9-37,42-6 17,23-2-10,16-1-1,-5 1 20,0-5-14,2 4-27,-2-3 37,3-2-12,-3 3 4,1-4-55,1 1 74,3 0-38,1-1-8,2-1 12,1-2-34,3 2-10,0-1-12,1 0-16,5-1 33,6-3-12,-1 4-31,7-2-10,2-2-15,3 3-34,3-3-20,4 0-14,3 0-64,3 0 8,2 0-86,-1 0-76,5 0-163,3 0-195,10 0-244,0 0 617</inkml:trace>
  <inkml:trace contextRef="#ctx0" brushRef="#br0" timeOffset="28970.4123">1700 5106 2083,'38'-20'116,"-16"7"73,-3-3 59,-5 5-3,-4 2-25,-3 1-77,-1 4-41,-4-3 3,0 0 31,0 1-21,-2 2-4,0 0-39,0 0 32,-13 1 21,7 0-15,-2 1 15,-3 2-29,1 0-11,-14 8-2,-4 3-5,0 0-22,2 3-15,-2 1 7,0 1-31,3 2-9,0 3-4,2 0-2,3 1 10,2-1-33,2 1 14,4-1 16,0-3-21,5 3 16,1-8-8,2-1 8,4-3 5,0-2 12,8-1 34,-4-1-25,3-3-15,1-2 23,2 0-46,2 0 14,16-10-16,3 1 5,0-1-11,0-3 25,3-3 2,-2 1-16,0 0 0,-1-1 9,-2 3-2,-2-2 2,-3-1 8,-2 5-23,0-2 26,-4 3-11,-4 2 42,-2 1 3,-3 2 13,-1 2 29,-3 1 42,1 0-16,0 2 22,-2 0-53,0 0-26,-2 9-30,0-3 25,0 1-37,-1 3-26,-1 0 24,0 1-28,0 17-38,0-6 2,0-1-74,0-4-73,0-2-6,0-3-44,0 0 2,0-3-13,0-1 7,0-1-6,2 0-84,0-2-72,1-2-113,0 2-70,1-5-102,0 0 103,0 0 371</inkml:trace>
  <inkml:trace contextRef="#ctx0" brushRef="#br0" timeOffset="29315.2738">1398 4776 2833,'-60'18'311,"10"7"-85,-85 45 7,8 17-86,17 11-70,22 3-75,26 2-220,18-3-112,38-32-170,6-32 119,39-24-65,51-12-105,18-45 59,6-12 178,20-23 180,-85 51 135,7-5 1,2-2 87,-1-1 207,1-2 87,2 1 90,1 6 32,-1-4-55,4 6-61,-4 4-67,1 4-43,-3 4-52,1 0 37,-3 8-35,-2 4-67,0 5-84,-2 1-33,-5 13-13,-1 1-9,-6 2-18,-3 6 1,-3 1 17,-6 6 32,-4 1-121,-2 3-4,-8 5-2,-3 4-112,-6 0-92,-7 3-120,2-2-7,-20-1-60,6-4 124,-6-1-337,-2-3-35,2-4 424</inkml:trace>
  <inkml:trace contextRef="#ctx0" brushRef="#br0" timeOffset="30658.7055">4199 4693 2312,'6'-14'222,"-6"6"-17,0 2 5,0 0-105,0 2 119,-8 1-2,3 1 0,-1 2 3,0 0-52,-2 0 24,-10 20 2,0-2 28,-1 5-33,3 3-30,0 3 19,1 5-15,1-3-40,3-1-10,1-1-26,2 2-42,2-6 15,1 3-19,5-7-16,0-5 82,0 0 4,0-4 3,7 0 7,-1-3 8,0-2-7,10 6-26,-3-3-41,2-5 7,1-3-47,-1-2 0,14 0-3,2-15-12,1 4-9,4-5-18,-2 0 34,-1-4-20,-3-2 1,0 0-23,-2-6 2,2-3 3,-2 2 3,-2-4-9,1-1-1,-5 1 16,0-1 8,-2 1 4,0 0 15,-6 0-5,-1 3 3,-5 5-8,-2 0-17,-6 6 8,0 5-10,0 1-7,-20-3-21,3 4-11,-6-1-25,2 6-26,-8 3-47,2 1-26,-4 2-37,-2 1-65,6 0 31,-3 7-45,-2 0-70,6-2-102,-1 2-30,7 4-180,-2-1-207,2 1-24,2 6 597</inkml:trace>
  <inkml:trace contextRef="#ctx0" brushRef="#br0" timeOffset="31424.1472">3563 5376 1747,'-35'8'206,"-1"-6"12,6 0-9,-1-2-10,9 0-9,5 2-8,0-2-47,7 0-18,-2 3-5,2-3-52,4 0 14,0 0 29,2 2 46,0-2 50,2 0 11,2 0-95,0 0 107,0 0-44,12 2-42,-2-2 16,2 0-19,21 0 7,4 0-43,5 0-2,0 0 0,4-8 23,3 4-12,4 4 11,-4-6-35,5-1 19,2 2 26,3-3-37,5 2-11,0-1-23,0-3-28,5 0-6,-3 2-15,4-1 16,1 1-14,-1-1-11,-1-1 4,1 0-4,-5 5-10,1-3-14,-3 0 7,-1 1-61,-6-2-31,0 3-5,-7 3-53,-3-3-46,2 0-40,-5 2-57,-6 1-28,-4-1-45,-13 4-59,-2-1-83,-4 1-75,-4 0-155,-6 0-66,1 0 512</inkml:trace>
  <inkml:trace contextRef="#ctx0" brushRef="#br0" timeOffset="31970.8932">4174 5886 2940,'10'-10'277,"-6"5"-24,-2 0-16,-2 2 26,0 1-14,0 2-71,0-2 25,-12 2-1,4 0-41,-15 10-43,2 1 48,-4 4-43,1 3-4,0 3 4,2 2 23,0 2-10,0-1 23,4 5-40,2-2-49,2 4-22,2-4 17,3 2-3,5-3 10,0-8 11,4 0-15,0-4-31,8-3 12,1 8 29,5-8 38,3 3 16,4-6-36,-1-4-31,6-3-29,5-1-18,4-13-29,2 6 22,3-6-6,-4-3-9,2 1-8,2-6 10,-1 1-23,-3-4 26,2 0-10,-2-3-13,-2 1-2,-3-4 22,-5 2-12,-2 0 94,-2-1-124,-4-1 5,-4 1 30,-5 2-12,-5 6 17,-4 4-35,0 1-11,-13-3 5,-1 1-11,-2 1-6,-6 7 11,-5-1-51,-2 4-37,-4 5-44,-5 2-66,-2 0-40,0 9-80,2-2-61,-1 3-73,1 4 36,2 0-172,1 2-351,2 3-140,4 1 797</inkml:trace>
  <inkml:trace contextRef="#ctx0" brushRef="#br0" timeOffset="44858.4943">4274 7190 2255,'26'-23'204,"-11"6"9,-6 5-3,2 2 16,-1 4-19,-2 3-17,0 1 3,-2 2 7,-2 0-43,1 12-21,-2-4-1,2 17-1,-3 3-16,-1 0-22,-1 7-28,0 1-21,-10 3 4,4 4-40,-4 0 29,0 1-54,0-3 10,-1-1-35,2 2 0,-3 2 23,0-3 4,1 5-31,-1-4-15,0-4-44,0-4-13,0 0-14,6-4-49,-4-5-32,-2-3-62,5-6-143,4-3 33,0-2-157,0-4-133,3-4-29,0 1 463</inkml:trace>
  <inkml:trace contextRef="#ctx0" brushRef="#br0" timeOffset="45264.6536">4753 7329 2468,'22'-18'282,"-3"4"3,-1 1-5,-9 4-42,1 0-36,-5 3-74,0 1-57,-3 2 1,0 1-16,-2 0-34,0 2 9,0 0-19,0 0-23,-11 0 29,6 0-32,-3 0 7,-13 15 10,0-4 9,-3 2-37,0 0-7,-2 3-4,0 2-16,-2-4 16,4 1 1,-1 4 14,-2-4 14,4 0 7,-1 1-10,3-5-5,4-2 21,2-2 0,5-1-16,0-2 11,2 2 7,3-3-38,0-1 15,1 0 21,0 1-27,0-1 31,2 0-12,0-2 1,2 3 15,-2-1 9,2 1 26,0 0-32,0-1 9,0 1 40,0 0-19,0-1 26,0 2 34,0-2-23,0 5 45,8-1 3,-5 0-23,3-1 20,-2 1-18,1 1 29,11 8-50,-3 2-32,1-2-22,4-1 9,-4 3-6,2 0-33,0-1 7,-3-1-3,-2-2-22,5 3-24,-5 0-19,-3-2 17,4-2-34,-6 0-1,-1-2-17,-1 0-32,0 0-20,-2-2-50,2 1 9,-3-2-76,1 2-1,0-2-92,1 1-105,-1-1-107,1-1-161,0 0 18,0-2 444</inkml:trace>
  <inkml:trace contextRef="#ctx0" brushRef="#br0" timeOffset="46514.3812">3526 8310 1999,'0'0'181,"10"8"20,-2-6-33,3 0 40,19-2-27,2 0-20,3 0 20,4 0 4,3 0-50,4 0-3,3-11-6,-5 4-23,4 5 29,3-7 5,4 2-18,4 1-10,-1-2-7,5-3-17,3 3-23,-2-4-31,5 0 15,-1 4-3,1-3-28,1 2 29,-1 0-5,0-2-23,2 3 16,-4 0 4,3 3-35,-3-3-18,-3 2 16,0 1 7,-1-1-20,-3 5 7,-4-1-104,-2-2 60,-1 4-5,-4 0-26,7 0-43,-8 0-31,-6 0 1,-2 0-54,-4 0-9,-4 0-76,-3 0-37,-4 8-69,-6-8-72,-3 0-113,-5 0-19,-1 0 89,-3 0 361</inkml:trace>
  <inkml:trace contextRef="#ctx0" brushRef="#br0" timeOffset="48263.9744">4429 8825 2423,'0'-20'231,"5"16"-59,-5 0 15,0 1 7,0 1-36,0 2-9,0-2 23,0 2-46,-12 0 14,7 7-16,-11 9 8,-1 1-9,2 3-5,-1 4 9,1 1 0,0 1-27,5-1-3,0 6-62,2 0-17,-2 0 44,7 1 6,-3-1-30,2 0-46,4-3 94,0-6-16,0 2 83,10-4 34,0-1 27,-1-5-87,-1-5 64,2-1 12,0-3-4,0-2-66,2-4-63,0 1-5,14-10-46,2-5-10,-1 0-21,0-3-71,2-5 135,-2 0-56,4-5-35,-5 1-17,-2 1-19,0-4-16,0-1-18,-1-2 4,-3 1 2,0 0 21,-2 1 38,1-5 9,-6 7-17,-3 2-10,-2-1-16,-4 9 12,-3 2-14,-1 2-27,0 6-14,-17-9-3,3 4-25,1 6-19,-8 1 13,2 2-44,0 4-14,-11 1-11,3 0-2,-3 12 22,-3-6-48,4 4-149,-4 3-212,2 1-224,2-2 76,1 2 520</inkml:trace>
  <inkml:trace contextRef="#ctx0" brushRef="#br0" timeOffset="49544.893">6318 8002 1297,'-15'11'274,"15"-11"78,0 0-79,0 0-13,13 0-29,-5 0-12,4 0-15,16-10-25,5 5-46,0 1 1,4 0-14,1-1-6,6 0-17,-2 1-11,2-3-6,3 2-27,-3 1-10,3 0-22,1-1-3,0 2 18,-2-1-35,4 1 3,-1 1-12,-1 2-3,0-5-1,-2 5 26,-1 0-17,-3-3-39,-2 3-6,-3 0-33,-2 0-9,-1 0-2,-1 0 12,1 0 6,-5 0-16,-5 0-2,-6 0-25,-3 0-25,0 0-43,-6 0-65,0 0-2,-1 0-42,-1 0-88,2 0-67,-3 0-51,-2 0 65,2 0 306</inkml:trace>
  <inkml:trace contextRef="#ctx0" brushRef="#br0" timeOffset="49888.5785">7277 7717 2428,'26'-14'181,"2"11"11,0-2 54,8 3-66,-1-1-16,-1 3-32,1 0-26,1 0-42,1 0-12,-2 10-13,1-7-36,1 7 19,-4-4 6,2 3-5,-4 2-1,0-2 2,-1 2-2,-4 0-7,-2-1-8,-1 2 20,-5 0-3,-4 2-15,-1-3 22,-6 1-5,-3 0-10,0-1 9,-4 2 4,0 11-15,-23-1 27,7 3-24,-6 1 8,-3-4 1,-1 3-10,-5-1 40,0 0-92,-4-1 8,-1 1-13,3-3-23,-4-1-39,1 0-45,1 0-61,3-4-26,-1 2-57,0 1-135,1-3-173,5 0-173,3-4 94,7-2 504</inkml:trace>
  <inkml:trace contextRef="#ctx0" brushRef="#br0" timeOffset="50654.0177">9764 7658 2509,'45'0'57,"-2"0"25,-1 0 90,-2-6-70,-8 6 10,1 0 1,-2-2 7,-5 2-26,-7 0 27,-4 10 100,-2-6-23,-6 0-22,-2 0-14,-1 1-35,-6 2-13,2 0-33,-14 11-30,-3 0-29,-5 1-5,-6 0-8,-4 3-8,-3-3-54,-4 1 3,-5 5-42,-3-2-15,-7 4-10,-2 1-2,-5-1-34,0 4 23,-3-1 4,2-1 13,-1-3 234,0-1-275,0-1 47,3-6 80,2 0 0,5-4 4,4-4-22,2-2-35,-3-3 4,5-3-23,6-2-61,4 0 76,4-13 36,6 5 17,4 0 9,8-2 14,5 0-12,2 1 26,5 3 7,1-4 31,0 2 72,21-10-79,1 2 39,-2 2 33,6-1-28,1 0 50,8 2 8,0 2-46,5 0 41,2 3 23,4 1-1,0 2-78,1 1 1,6 2-16,-1 0-8,0 2-14,3 0 17,2 0-33,2 0 25,2 0-8,1 7-5,0-7 12,0 3-14,0-3 9,0 0 8,-3 0-6,-4 0 14,3 0-50,-3-10 42,-4 4-13,-1-1-10,-7 0 26,-1 0-40,5-4 15,-7 1-5,-4-4-12,-4 0 7,-4 1-7,-5-2-36,-3 1-6,-3 1-2,-9-1 2,-1 3-72,-5 3-17,-4-2 5,2 1-44,-8 2 31,2 0-27,-11-6 3,-5 0-16,-4 2-51,0 1-42,-6 2-89,-3-1-225,2 1-69,-6 4-90,-1-2 444</inkml:trace>
  <inkml:trace contextRef="#ctx0" brushRef="#br0" timeOffset="56371.4555">4469 10452 2166,'-10'21'269,"4"-17"-34,0-1-14,-1 3-6,0-1-11,0-1-14,-10 11-11,5-4-3,3-1 77,-4 7-107,-1-1 8,8 0 10,-6 1 12,7-1-14,0-3-1,3 1-33,-1-1-7,3-3 3,0 1-12,0-2-12,0-1 7,0 1-17,8-1-11,-2-1 7,7 10 0,-1-7-6,5 2-40,0-5 11,-3-5-19,2 0-29,-2-2 11,13 0-10,-1-11-16,-2 2 6,4-2 11,-5 0-10,2-1-1,0-4 6,-6 1-33,1-5 3,-1-2-5,-4 4 18,-1-5-25,-3 1 51,-1-1-15,-6-1 0,0 3-14,-4 6 17,0 0-5,0 0 7,0 4-40,0-1-9,-10 2 45,6 1-55,2 1-10,-4 0-35,1 1-49,0 1-17,-2 0-11,1 2-40,-1 0-36,-1 4 24,-2 0-114,0 0-47,1 0-98,-14 11-150,1-3-188,3 2 7,0 2 567</inkml:trace>
  <inkml:trace contextRef="#ctx0" brushRef="#br0" timeOffset="57136.8729">3538 11072 1716,'-10'15'152,"3"-13"38,1 0 28,3-1 103,1-1-114,2 2 45,0-2-6,9 0-32,0 0-13,1 0-44,21-10-21,1 4 19,6 0-37,2-3 11,4 1-21,3 1 0,-3-1-7,2 0 0,6 2-28,2-1 11,3-1-22,1 2 9,4-2-18,0 2-17,1-2-41,6 1 22,-3 1-11,-2 2 13,5-1-26,-3-2-17,-3 3-11,1-1 18,-4 2-16,-2-2-47,1-1-10,-7 3-12,-2 0 4,-3 1-18,3-1-23,-5 0-38,-4 3-55,-4-5-52,-7 4-76,4 1-122,-14 0-98,-4 0-125,-3 0-2,-4 0 462</inkml:trace>
  <inkml:trace contextRef="#ctx0" brushRef="#br0" timeOffset="57527.4257">4337 11277 2976,'20'0'61,"-16"-7"17,0 7 48,0 0 31,0 0-11,-4 0 17,0 0 43,3 11-16,-3-3-55,0 1 0,0 2-38,-9 19-1,-1 2-14,-2-2 5,-2 3-36,0 1-39,-2 0 4,-1-2-5,-1 0 1,1 2-33,-2-2-19,-2 0 17,0 4-43,1-3-7,-3-3 13,6-2-37,0-5-65,3-3 10,0-4-239,7-4 246,-1-1-129,4-5-145,-1-2-133,3-1-156,2-3 81,0 0 370</inkml:trace>
  <inkml:trace contextRef="#ctx0" brushRef="#br0" timeOffset="57902.3065">4657 11376 2511,'26'-10'106,"-14"2"31,8-2-52,-8 5 1,-2 1-12,-2-1-14,-5 3-13,-1 0-24,0-1-18,-2 3-9,0 0-8,-10 0 29,7 0-18,-5 0 20,-2 0-22,-13 10-19,-2-1 18,-2 2 25,0-3-34,-2 4 3,0-2 15,2 2 55,0 3-77,-2-4-2,0 0 17,3 2 7,2-2-2,1-2-8,2 0 200,0 1-295,4 1 66,3-4 27,3 1-3,4-4 29,2 2 0,-1 1 4,2-1-5,2-2 25,0 1 9,2 0 44,0 0-4,0 0-6,0 1 4,6 0-8,-2 1 9,2 0-59,9 10 4,1-3 6,-1 3-4,-2-6-30,1-3 20,2 8 2,-3-5-11,4 1-3,-5-1-11,-1-2 10,7 3 7,-7 1 16,-1-4-6,0-2-16,-1 2 25,-1-3-27,2 1 0,-4-1-10,9 7-2,0-5-15,-5 1 3,-2-2-55,0-2-1,-2 0-41,-1 0-10,0-2-79,1-1 14,-2 2-57,0-3-75,-2 1-104,2 0-173,-2 0-172,0-2 443</inkml:trace>
  <inkml:trace contextRef="#ctx0" brushRef="#br0" timeOffset="60839.1176">6322 10547 996,'-22'16'193,"15"-14"41,-1 0-6,3 0-4,-1 0 29,-3 0-22,4-2-32,-1 0-12,-1 3-34,1-3-9,0 0-5,2 2-12,0-2-17,1 0 22,0 0-22,-1 2-25,4-2-12,-4 0-20,2 0-7,2 0-19,-4 2-3,2-2 11,2 0-11,-3 0-8,3 0-5,0 0 15,-3 2 14,3-2-14,0 0 31,0 2-29,0-2 33,0 2-7,13 0 4,-7-1 21,3 2-46,17 1 30,3 0-8,0-1-34,3-1 29,5 1-18,3-3 4,3 0 76,3 0-103,4 0-21,-2 0 39,2 0 7,2-11 10,-5 7-39,2 1 15,3 0-38,2-2 43,-2 1-19,6-1-33,-1 1 44,-2-1-9,3 0-14,-2 0-7,-1 1 30,1-1-5,-2 3 0,0-3 1,0 0-6,-1 1-24,-1 0 12,-1-1-18,-2 3 12,4-2-12,-5 1-25,-1 3-13,-6-4-33,-1 2-3,-6 2-12,-5 0 1,-1 0-7,-8 0 18,-6 0-13,-1-3 9,-3 3-30,0 0-96,-3-3-37,-3 3-87,-2 0-18,2-3-74,-3 3-104,-1-2-60,0 2 93,0-4 365</inkml:trace>
  <inkml:trace contextRef="#ctx0" brushRef="#br0" timeOffset="61916.9894">6372 11068 852,'-22'5'60,"13"-3"-26,0 1 33,1-1 110,0 0-14,2 0 133,1 0-10,2-2-26,1 2-36,2-2-22,0 0 4,10 4-9,-2-4-62,4 0 10,14 3-23,6-3 16,6 0-42,1 0-8,5 0-20,2 0-14,2 0 7,2-12-11,2 9-11,1 1 4,1 2 8,-3-7-42,1 3 25,2 0-30,1-2-5,1 1-63,-1 1 119,3-1-18,-4 1-18,-2-1 1,0-1 10,-1 1-15,-1 2-5,-1-1-1,-1-2-8,4 3-1,-4-1-36,-2 0-23,-7 1 3,-1-2-29,-4 1-35,-6 4 13,-2-3-40,-7 0-20,-5 3-94,-3 0-55,-3 0-114,-1-3-133,-5 3-130,2-2 99,-4 2 429</inkml:trace>
  <inkml:trace contextRef="#ctx0" brushRef="#br0" timeOffset="62698.1077">9072 10558 2892,'-17'6'214,"-5"5"-43,3 1 9,-3-1-37,1 4-1,-1 3-24,5-1 32,0 6-12,2-2-25,3 4-17,0 2 13,1-1-31,5 2-36,2 0-1,3-4 30,1 4-5,0 3-30,12-5 133,-2-2-34,4-2-41,4 0 7,2-6 6,2 2 28,5-7-4,0-4-2,5 2-21,2-8-40,3-1-8,4 0-26,3-12-17,-2 3 5,2-2-35,-1-3 3,-2 1 32,1-3-17,0-1-27,-1-4 18,0-1 15,1 0-45,-5-1 24,-1-4-19,-1-2 5,-4 3 25,-4-2-4,0-3-25,-6-1-3,-1-1 2,-5 0-9,-6 7-15,-6-3-7,-5 3 34,2 7-54,-19-1 36,4 1-48,-6 5 53,-7 1-38,1 2-5,-8 6 1,-1-1 10,-3 1-59,-2 5 5,-1 0-18,-3 0-46,1 10-2,0-2-26,3 2-106,3 5-46,-1-2-148,3 4-218,5 4-124,1-1 516</inkml:trace>
  <inkml:trace contextRef="#ctx0" brushRef="#br0" timeOffset="122902.6743">11859 4150 1767,'7'-5'210,"0"0"12,10-7 17,-5 7 24,-4 0-24,1 2-66,-2 2 4,-3 1-14,0 0-22,0 0 7,-1 11-40,0-2-47,-2 0-4,1 22-25,-2 0 14,0 4-3,-11 5-1,3-1-32,-1 7-31,-2-7 34,-4 5 0,1 0 0,0 2-13,-2 4 0,-2-3 37,-2-2 15,3 2-6,-1-3-13,2 0 21,-2-3 231,1-3-304,1 3 43,0-6 22,3-5-37,5-4-1,-2-3-30,0-4 51,8-7-2,-1-4 17,3-2-15,0-3-1,0-5-24,0 2 11,10-10-48,2-7 51,1-2-6,3-5-6,5-4 17,1 1 12,1 0 6,5 1 33,-3 3 27,2 2-10,0 2-2,-2 9 2,-2-3-5,0 2 7,1 6 51,-6 1-89,-2 2 23,-2 2-6,-2 0 15,10 12-40,-8-4 3,-3 1-25,-1-1-6,-2 1 11,3 8-12,-4-2 11,-5 1-14,0-2-5,-1-2-21,-1 0 6,0-1 22,-9 12-5,-2-3-20,-2-2-42,-1-2-26,-4 2-56,-5-2-41,1-4-28,-4 2-37,-3-2-62,1-2-14,-6 1-27,1-2 6,-3-1-24,1 0-52,3 0-63,3-4-65,-4 1-89,4 0 21,-1-3 156,11-1 283</inkml:trace>
  <inkml:trace contextRef="#ctx0" brushRef="#br0" timeOffset="123246.362">11523 4286 3574,'-29'7'329,"0"3"-30,3 4-35,1 3-58,1 3-57,3 4-41,0 4-67,-1 5-10,5 2-33,2 2 5,0 5 1,-1 0-39,2 4-69,0 4-62,1 0-35,2 2-17,0 2-25,1 1 5,6 0 45,0-1 29,0-6 22,4 5 54,0-5-7,11-6-25,-2-5-1,4-8-23,1 0-79,2-8-57,2-6-64,2-3-46,-1-7-37,2-5 61,7 0 190</inkml:trace>
  <inkml:trace contextRef="#ctx0" brushRef="#br0" timeOffset="123453.5735">12469 4155 3720,'27'0'360,"-3"6"-52,-3 8-87,0 4-40,-4 3-64,-3 5-38,-2 2-10,-5 7-64,-1 2 21,0 3-23,-6 7-116,0 3-37,0-4-32,-13 4-10,4 0 25,-1 0 74,-3-4 33,-4-1-17,-2-2-35,3-4-149,-4 1-171,-1-5-247,1-4-251,-3 1 519</inkml:trace>
  <inkml:trace contextRef="#ctx0" brushRef="#br0" timeOffset="126999.601">14656 4446 1672,'10'-10'264,"-1"8"-25,0 2-55,-2 0-29,0-3-7,0 3-64,-1 0 133,-2 0-38,1 0-36,-2 0 5,0 0 17,-1 0-66,-2 0 1,0 8-17,0-5-11,0 4-12,0 0-20,-12 0-3,-1 11 11,-5 1-21,-5-2-13,-2 1 3,-5 2-5,-2 0 1,0-1-7,-7 2-9,0-1 11,-3 0-7,-3-2 29,-3-1 13,-1-2 31,-1-1 0,-3-1-13,-5-3-14,5-4-27,-3 0-10,4-5 12,3 1-31,3 0-12,-2-2 4,2 0-19,5-10-2,3 3-18,6-2 1,3 2 28,3-2-13,3-3 29,7 1-105,4 2 152,3 0-35,6 1 3,1 1-2,2 1-4,0-2 18,10 2-1,-3 0 5,12-7-13,0 3-17,1 1 62,1-1 8,4 3 3,2 1-25,1 1 28,3 1-9,-3 2 5,4 2-17,-1-2-7,1 2 2,0 0 13,1 0-13,-1 12-6,3-9-24,1 0-25,2 1 37,-3 1-7,7-2 6,-3 2 9,0-2-35,3 1 16,0-2-29,-1-2 32,4 0-10,0 0-12,0 1 21,1-1-6,-4 0-4,5 0 8,-1 0-32,-3 0 11,-2 0-6,-2 0-1,3 0-5,-3 0 27,-3 0-32,3 0 0,-3-7-7,-2 7 14,0-3 30,-4 0-9,-3-3 10,-2 1 1,-6 0-2,-4 0-5,-4-1 24,-2 1-8,-2 0 40,-1-1 3,-3-1 2,-1 2-20,0-3-3,-2 0-48,0 1-8,-8 0 10,-4-14-35,-2 5-8,-5-1 3,0 1-49,0 4 16,0 1-16,5 2-11,-1 2-5,3 1-47,3 2-63,-1 0-16,1 2-74,4 2-114,-1 0-225,-1 0-206,1 0 125,1 9 466</inkml:trace>
  <inkml:trace contextRef="#ctx0" brushRef="#br0" timeOffset="127580.9898">13494 5049 2323,'-30'9'221,"10"-8"-18,2-1 27,6 0-11,4 0-26,2 0-33,4 0 11,2 0 5,0 0-31,12 0-5,-1 0-10,20-11 46,0 10-22,6-3 11,9-1 21,1 1-46,-2 0-39,6 1-4,4 0-5,2 0-19,9-1-30,-1 1-25,4 3 5,5-4-25,2 1 21,2 3-13,2-2-6,1 2 9,1 0-27,0 0 22,3 0-22,-1 0 12,-1 0 3,0 0-12,-3 0-46,-5 0-3,1 7-35,-3-4-101,-3-3 73,-4 2-44,-4 2-62,-4-1-51,-2-3-63,-7 5-91,2-4-103,-5 2-146,-6 0-123,-8-1 116,-8-2 494</inkml:trace>
  <inkml:trace contextRef="#ctx0" brushRef="#br0" timeOffset="128518.2792">15053 5499 1811,'12'-10'255,"-7"10"-17,-2 0-25,-2 0-12,-1 12-81,0-6-30,0 2 73,-10 0-126,-4 11 26,-7 3-19,0-1-42,-5 1 23,0 1-6,-2 1-3,-1-1-18,-3-1 18,-2 1-8,-1 1-41,-4 2 17,-3-2 11,1-1 6,-5 1 9,2-4-5,-4-2 85,1-1-145,-2-2 20,4-3 25,-1-1-46,-3-5 95,1-1-53,1-4 37,2 1-11,0-2-6,6 0-97,-1-9 123,4 1-67,5 0 24,2-1-1,2-1-7,4-2 9,3-2 5,3 2 0,7-1 22,5 0-25,2 2 38,3-2-29,0 3 56,15-10-25,-3 1 18,7 2 29,0 2 24,2 5 15,4-1 2,2-1 14,0 6-34,4-2 24,3 1-42,1 5 6,-1 2 0,7 0-31,-3 0-5,1 0-26,3 9 34,-2-3-13,1 0-34,3 0 37,-2 0 5,0 2-10,3-4 21,-3 2 27,1 2-3,2-2-5,-2 1-29,-2 3 9,-1-4-35,2 1 8,-3 1-22,-2-1-8,2-1 2,-1 2 19,-2-2-31,1-1-13,-2 0 41,-1-1-6,1 0-33,-1 1 26,-1-4-23,3-1 2,-2 2 24,1-2-25,-2 0 4,2 0-11,-4-12 22,4 7 14,-3-2-7,-3-1-13,2-2 3,-4 0-5,-2 0 5,-3-1-5,-5-2 21,0 0-26,-2-1 0,-6 2-13,-3 0 30,-3 0-5,-2 2-6,-1 0-37,0 1-4,0-1 1,-14 3-20,-1-9-16,-3 1-19,-1 4-29,3 4-15,-9-1-37,3 7-66,-6-3-66,2 1-121,-3 3 27,1 0-285,0 0-246,1 9 543</inkml:trace>
  <inkml:trace contextRef="#ctx0" brushRef="#br0" timeOffset="140640.4211">14747 7072 2190,'10'-26'196,"-7"18"-51,1-1 55,0 2-40,-1-1-9,1 0-66,-2 3-22,1-1 12,0 1 37,-1 1 31,0 2 26,0 0 19,0 2-27,-2 0-3,2 0-22,-2 11-18,0-3-5,0 2-13,0 1-30,0 19-22,-10 0 0,6 3-48,-5 2 20,-2 0-26,0 2 16,0 5-32,-3-4 4,0 4-11,-1-5-5,0 0-30,2-1 18,-2-3 14,-1-1-45,4-4 1,0-2-56,0-2-37,0-3-20,4-6-36,-2 5-15,3-7-85,2-4-68,0 0-143,-1-3-164,4-2 64,-1-2 408</inkml:trace>
  <inkml:trace contextRef="#ctx0" brushRef="#br0" timeOffset="141077.8206">15146 7160 2495,'41'-11'64,"-24"5"31,-3-1 44,-2 1 21,-4 2-57,-1 1-1,-1-2-34,-2 2-38,-2 2 22,0 1 1,-2-4-16,0 4 5,0 0 16,0 0 11,-12 0 9,4 0-22,2 0 5,-5 0-74,-14 10 74,2-5-34,-2 4-21,-3-1-16,2-1 123,-3 4-154,0-1 34,-1 1 3,0 1-21,-1 0 19,0 1 10,1-1 8,2 0-27,-1 0 15,5-2-67,-1 1 114,2-1-37,8-3-5,1 1-23,3-4 33,3 0-31,0 0 28,3 0 4,1-1 19,1 0-21,1 1 37,2-1-19,0 0 21,0 0-10,0 1-28,11-1 25,-5 2 4,1-2-25,14 8 41,-1 2-20,-5-4 34,5 0-17,-1 4 21,-3-1-5,2 2-6,1 1-1,-2-3-12,1 5-11,0-2-21,0 4 2,-2-1-8,0-4 5,2 6 6,-5-3-7,2-1-16,1 3 4,-2-3-10,2 1 18,-4 2-22,-3-8 3,5 5 2,-4-3 17,-2-3-28,0-3 163,-3 0-269,0-1-5,0-2-19,-1 2-30,-1-2-82,1-1-44,-1 1-85,0-1-188,0-2-311,-2 1-71,-1-2 645</inkml:trace>
  <inkml:trace contextRef="#ctx0" brushRef="#br0" timeOffset="141562.0766">13827 8092 1849,'-6'17'313,"6"-15"-12,8 1-23,1 0-72,18 1 28,3-4-27,6 1-70,3-1-1,4 0-5,8 0-11,3 0-13,-1 0-335,1 0 485,3-9-81,6 5-54,0 4-35,1-2-26,7-2 77,-6 2-150,5 2 19,0-6 7,2 2-24,0 1 15,2 0-42,-4 1-53,1-1 2,-1 3-23,-2-5-28,-3 5-25,-1-2-29,-2 2-34,-3 0-37,-3 0-109,-1 0-35,-5 0-85,-3 0-126,5 0 49,-7 0 355</inkml:trace>
  <inkml:trace contextRef="#ctx0" brushRef="#br0" timeOffset="142374.3867">15441 8619 2728,'44'-10'71,"-17"6"5,-9 4 12,-6-1 24,-4 1-6,-1 0-50,-4 0 2,-2 9-25,-1-4-17,0 2-8,0 0 10,-9 0-6,-6 14-9,-3 3 1,-4-4-15,-4 6 33,-5-2-35,3-1 7,-5 1-38,-3 5 22,-7-4-53,2 2-19,-8 5 30,-2-4-5,0-1 28,-5 3 4,-1-3-22,0-2 39,0-4-33,-1 2 50,1-6-56,0-1 17,0-2-47,2-4 8,6-3-40,1 0 27,-5-4 13,6-3-16,3 0 39,2-8 29,4 1 11,7-1 25,0-1-30,5-3 25,4-3 12,3 1 34,5 0 6,4-4 10,4 2 1,4 4 28,2 0 11,0 1 28,9 0-22,3-9 12,6 1-21,6 1 0,3 2 26,4 0-19,3 2 23,4 1-25,3 4 17,4 0-21,2 6 2,5 1 19,1 2-51,-4 0-16,3 10-32,2-5 15,0 6-13,3 0-13,2-1 14,0-1-34,-2 4 24,2 1-22,-3 0 12,0-3 81,-2 0-91,-4-1 28,0-2 28,-2-3 7,-2-1 14,2-1 20,-4-3 16,1 0 16,-6-9-13,-3 2-43,-1-4-8,-7-2-45,0 0 12,-2-3-31,-2 0-19,-5-2 3,-2-2 33,-2 5-58,-5-6-22,-2-2-1,-3 5 0,-5 1 16,0 2-19,0 2-6,-15-10-12,2 2 36,-5 2 13,-6 1-32,2 1 1,-6 3-16,-5 2 13,3 0-31,-4 3-36,-1 3-34,1 0-28,0 2-84,2 4-152,-1 0-191,3 0-139,-2 0 192,2 9 351</inkml:trace>
  <inkml:trace contextRef="#ctx0" brushRef="#br0" timeOffset="143139.8357">16611 7800 738,'-22'-20'137,"12"19"52,-1-1 17,2 0 11,0 2 2,0-3-96,3 3 83,-1-3-29,1 3 8,2-3 25,1 3-21,2 0 10,1-2-248,0 2 333,0 0-58,7-3-39,-1 3-43,3-3-56,2 3 4,18-4-37,-1 2-30,2 2 14,4-3-36,1 3 5,0 0-10,4 0 4,-2 0-8,-2 0-7,0 0-40,2 0-4,-1 0-19,0 10 28,-1-8-90,1 3 32,-2-2-34,1 0 3,-3 2 8,2-2 4,-1 0-18,-2 2-39,-1-2-66,2 0-24,-5 0-62,-1 2-44,-5-3-82,-2 0 91,-4 1 198</inkml:trace>
  <inkml:trace contextRef="#ctx0" brushRef="#br0" timeOffset="143452.2611">16609 8010 1826,'-14'7'248,"12"-3"6,2-2 17,0 0-24,0 2-43,14-2-15,-6-2-64,3 2-6,16 1-83,1 0 19,2 0-21,2-2-10,3 5 1,0-2 1,-2-1-16,8-2-46,-4 5 5,-1-5-38,2 1-59,-2 2-61,-1 1-36,0-2-35,-1 0-61,0 2-51,-1-4-35,1-1-85,-2 4 106,1-3 37,0-1 242</inkml:trace>
  <inkml:trace contextRef="#ctx0" brushRef="#br0" timeOffset="143811.5767">18173 7829 1239,'11'-12'219,"-8"11"51,-1 1-4,-1-2-22,-1 2-22,0 0 198,0 10-287,-10-2-57,-3 10 40,0-1 15,-3 5-1,1 1-2,4 3-13,0-2-4,0 2 15,6 0 1,3-5-14,1-4-63,1-1-1,12 4 52,0 3-60,2-5 97,6-4-36,6 2-38,-1-6-18,5-2-16,0-3-29,1-5 6,3 0-20,-1 0 0,-1-9 0,4 0-1,-4 1-6,-1-6 3,0-1-28,-3-1 19,-5-1-7,1-2 23,-9-3 2,-4 0-3,-2-3-4,-8 4 4,-1-5-15,0 2-30,-21 0-26,3 3-3,-1 0-71,-4 1-43,-5 4 26,2 1-78,-5 1-52,-1 2-134,-3 0-194,1 2-131,-5 3 96,3 0 481</inkml:trace>
  <inkml:trace contextRef="#ctx0" brushRef="#br0" timeOffset="148013.7118">15747 10212 402,'46'-27'16,"-19"16"8,-1 1 36,-4 1 28,0 2 100,0-1 20,-6 1 40,-2 2-3,-2 2 5,-3-1-4,-1 1 4,-2 0-28,1 1-23,-2 2 11,0 0-62,-1-3-13,-1 3-24,-1 0-25,-2 0-27,2 0-16,-2 0-31,0 0 10,-11 10-11,-6 6-8,-4-1 45,-1 5-74,-5 0 26,-6 1-10,2 1 5,-5-2 6,-2 1-21,-3 4-6,-6 0-4,-3 4-2,-2 0-18,-3 0 12,-2 4 12,-2-4-7,2-2 20,-2 4 10,1-8-12,2-1 24,2-1-1,1-5-10,4-2 1,2-3-27,2-1 4,3-1-1,-2-4 6,0 0-15,6-3 0,6-2 17,0 0 19,3 0-11,2-15-2,5 7 9,0 0-6,2-1 44,7 1-48,3 1 36,0-1-42,5 0 43,2 1-13,1 1-13,2-2 11,0 1-32,0 1 48,12 0-10,3-8 6,3 3-5,2-1-15,2 2-1,1 4 17,3-2 24,2 5 3,0 0-26,2 0 11,8 3-19,-5 0-2,2 0-18,0 0 8,4 0 20,2 10 25,-1-7-33,4-1 5,2 3-1,-1-2-14,2-1 2,1 1-15,1-1 50,1-2-22,0 0 2,-4 0-29,3 0 22,1 0-39,-2 0 41,-2-11-30,2 5 35,-3 2-22,0-2 49,1-3-60,-5 1 11,-2-2 9,-1-2-20,-1 2 18,-3-2 2,-3-2 24,1-3-4,-4 2-19,3-3 0,-3-3 0,-3 6-9,-3-5-12,2-1 37,-1 2-21,-6-2 10,1 2-22,-4 5 2,-5-1 14,-3 3-9,0-1-5,-3 6 2,-4-3-3,1 3-3,0 1-3,-12 1-25,3 1-14,-14-1 25,-2 1-73,-5 3-22,-6 1-52,0 0-49,-4 0-61,2 0-118,-3 14-126,2-8 31,6 2 40,-4 1 319</inkml:trace>
  <inkml:trace contextRef="#ctx0" brushRef="#br0" timeOffset="149075.9867">14380 10977 1311,'-46'21'82,"18"-14"-17,5-5 34,6-2 62,4 0 19,1 1-79,4-1 53,1 0-16,2 0 48,1 2-16,3-2-11,1 0-16,0 0-7,9 0 2,-1 0-9,3 0-41,18 0-14,7 0-20,3-10-3,3 4-29,6 1 36,2 1-53,-3-3 21,7 0-26,-1 0 33,2 2-30,6-2 9,1-2-3,0 4-7,5-3 5,1-1 24,0 4-36,1-1 2,0 0 9,-3 0-3,-1-2-5,2 0 14,-4 4-46,0-2 47,-1 3-43,-3 0 1,-3-4-15,0 0-9,-7 3-20,-4-3-10,4 2 7,-5 0 69,-7 3-128,-5-1 34,-1 1-30,-4 2-5,-8 0 5,-5-2 48,-2 2-42,-3 0-21,0-4-24,-4 4-37,-1 0-74,1 0-64,-1 0-82,-3 0 74,-1 0 190</inkml:trace>
  <inkml:trace contextRef="#ctx0" brushRef="#br0" timeOffset="149482.0953">15041 11242 2625,'0'13'241,"0"-10"-249,0 8 105,0 0 56,-7 15 17,-2 5-8,0 1-74,2-1-21,-4 1 34,-1 3 16,-2 0-14,2 0-42,-2 0-40,1 2-51,1-1 25,-5 1-28,2-2 50,1-2-58,0 4-34,-1-7-6,3-4-53,0 2-14,0-5 7,3-3-37,0-5-31,1-2-54,1-3-73,3-2-93,-1-2-138,1 0 90,1-3 260</inkml:trace>
  <inkml:trace contextRef="#ctx0" brushRef="#br0" timeOffset="149888.2496">15325 11444 2134,'30'-23'37,"-5"13"-33,-1-1 2,-8 3 10,-5 4 29,-1-1 61,-2 1 8,-3 3-54,-2-1-10,0 2 9,-3 0-26,0 0-7,0 0 7,-8 0 1,1 8-7,-2-4-17,-11 5 8,-5 5-19,-4-3 11,0-4-9,-2 5-17,0 2 25,-1-2 12,2-1-7,-3 0-27,2-1 3,0-1 45,1 0-24,4-1-2,-1 1-4,2 2 27,3-2 21,4-3-60,2-2 34,4 1 40,3-3-84,2 1 35,0 0 38,2 1 63,3-1 14,-1 0-26,1 2 17,2-1 22,0 0-43,0 4 19,7-3 26,11 13-44,-2 0-15,4-3-14,6 1-17,-2 1-26,2-2-23,4 2-25,0 0 2,-2 0 33,3 0-36,-3 0 19,-1 1-18,-2-1-19,0-4 18,-3 4-22,-4-1-7,0-5 9,-2 3 19,-4-4-32,-2-3-25,-4 3-23,1-5 2,0 1-42,-2-2-12,-2 0-32,3-1 48,-3-1-141,0 1-44,-1-1 28,1-2-219,-3 3-47,3-3 51,-1 0 288</inkml:trace>
  <inkml:trace contextRef="#ctx0" brushRef="#br0" timeOffset="150778.6628">16794 10647 2045,'-21'5'74,"14"-2"7,-1-1 13,1 0 37,4-2 85,1 3-11,2-3-18,0 0 10,0 0-11,0 2-53,14-2 11,-4 0-25,2 2-13,17-2-16,6 0-8,1 0-24,1 0-19,5 0-23,2 0 2,-2 0 4,4 0-31,-1 0 22,0-8-27,2 5 1,-3 3 16,0 0-15,1-4-7,-1 1-18,-3 3-48,-1-2 2,-2-2-29,0 4-31,-1-5-93,0 0 98,-4 3-42,-2-2-41,1-2-33,-5 3-24,-6-1-9,3-1-11,-7 1-59,-5 1-12,-2 0 39,-1-2 47,-4 2 157</inkml:trace>
  <inkml:trace contextRef="#ctx0" brushRef="#br0" timeOffset="151091.0899">17527 10384 2013,'6'-11'10,"1"8"38,0 1 74,20-5 73,0 5 23,2 0-12,5 0 21,-3 2-19,3 0-67,2 0-41,-1 0 68,-1 11-24,3-5-32,-3 1-36,-2 4-7,1 0-35,-3-1-13,-1 5-11,-5-2-12,0 1 8,-2 3-6,-6 1 37,1-1-19,-7 2-16,-3-2 23,-2-3-16,-6 1 35,1-1-11,-9 9-17,-3 2 6,-4-1-1,-5-3-17,-3 1 4,-3 3 23,-2-3-49,-2 0-1,-4-2-28,3-3 1,-2 1-21,-1-2-40,-1-1-27,2-3-14,1 2-63,2-2-86,6-6-79,-2 0-151,10-1-183,5-3-7,2 0 474</inkml:trace>
  <inkml:trace contextRef="#ctx0" brushRef="#br0" timeOffset="151762.81">19427 10358 2278,'48'0'51,"-25"0"-25,-7 0 4,-1 0 42,-6 0 61,-1 0 31,0 0 12,-3 0-11,-1 0-19,-1 5 1,-2-3-16,-1 2 5,0 0-18,-9 2 8,4 0-43,-13 9-28,0 1-24,-5 2-16,-5-1-27,3 0 12,-6 4-23,-4-1-52,1 1 4,-1-1 22,-1-1-16,-7 0 19,3 0-27,-2 3 13,-3-5 6,-2-2-16,0 3 8,-2-3 1,4-3-10,-2 4 42,2-7-5,1 0 30,0 0 72,2-6-114,8 0 16,3-2 8,5-1 31,6 0-85,6-10 29,3 6 16,5-1-11,1-2 48,3 3-23,2-2 15,0-1 14,7 1-3,-3-1 33,15-9 3,2 2 17,2 1-1,4 2 3,2 0-15,3 2 13,4 2 16,4-1 24,-2 3-27,1 1-24,6 1 28,0 1 10,0 2-30,4-2-10,3 2 6,-2 0-18,1 0 2,1 0-6,-1 0-6,0 0-34,1 0 37,-3 0 2,0 0-6,-1 0 27,-3-4-6,-3 1 16,1 0-8,-5 0 3,-2-1-22,-4-1-2,-2 2-6,-4-2-8,-2-2-16,-6 4 21,-4-2-36,-3 0 32,-3 1-50,-2-1 1,-1 0-6,-3 0 7,-1-1 23,-1 0-48,0 0 13,0 0-18,-21-8 15,7-2-19,-5 4-3,-4 0 8,-3-3-15,3 4-62,-4-1 16,1 3-42,1 0-65,-1 1-99,2-2-204,0 2-203,-1-1-70,7 3 522</inkml:trace>
  <inkml:trace contextRef="#ctx0" brushRef="#br0" timeOffset="158276.9122">11267 7601 2040,'13'-28'90,"1"13"22,-5 2 14,-2 0-9,-4 7-45,1 1 21,-1 1-6,-2 3 0,-1 1 13,0 0 35,0 0 9,-8 11 2,-3 10 27,-4 1-39,-4 9-30,-1 4-5,0 0 1,-2 7-24,-3 4-14,-2 6-28,-4 7-17,-4 4 5,1 3-21,-5 7-4,-4 1 12,1 5-11,-30 53 10,17-28-20,10-17 6,4-12 19,2-2-2,2-2 11,5-6-15,0-2 17,2-7 5,6-5-18,4-6-86,4-5 132,3 0-19,2-4-26,5-3 18,5-12 52,1-3-68,0-6 20,13-4 10,-3-2 28,1-4-16,19-2 23,4 0-7,2-16-52,3 4 77,3-2-35,3-2-1,4-3-14,2 0-20,-1 1 37,3-2 1,-1 1-22,-2 3 2,3 0-22,-4 0 18,-1 6-50,-1 0 68,0 4-27,-3 2 18,-3 1-75,-4 3 66,-5 10 10,-4 0-19,-3 4 11,-6 3-9,-5 6-33,-4 4 26,-4 3-27,-1 8 7,-8 5-17,3 0-2,-17 0 10,3 5 11,-3 6-15,-3 2-4,-3 6 12,-3 3 12,-2 1-27,-1 7-3,-4-4 21,-1 2-2,-1 0-15,-3 0 13,-1-1-7,-1 0-14,2-5-10,2-4-9,1-1-41,1-10-27,7-5-77,1-4-123,3-6-38,2 0-72,6-7-77,3-6-185,6-9-345,1-6 535</inkml:trace>
  <inkml:trace contextRef="#ctx0" brushRef="#br0" timeOffset="159182.9495">10777 10060 1888,'6'-18'217,"-6"13"22,0 2 1,0 1-3,0 2-44,0 0-10,0 0-51,0 0-29,0 8 6,0-2-45,0 2 9,0 4 6,0-1 4,0 18 16,0-1 1,0 2-7,0 0-26,0 0-17,0 3 6,0-2-5,0-1-15,0 2 15,0-3 15,0-1-23,0 2 19,0-9 2,0-1-21,0-2-36,2-4 14,-2 0-14,2-2 17,-2-3-29,5 1-5,-2-1 25,1-1 6,8 10 17,-2-6-9,2-3-11,0-3-13,0-2 31,0-2-18,2-2-5,-1 0-10,14 0-12,1-13-22,0 5 2,-1-3-22,2 0-35,-3-2-41,-2-2-54,2 2-17,-2-3-62,-1 2-67,3-1-92,-4-3-143,-2 5-124,0-2-56,0-2 428</inkml:trace>
  <inkml:trace contextRef="#ctx0" brushRef="#br0" timeOffset="159854.6914">12297 7476 1677,'0'-9'285,"0"6"12,0 1-35,-4 2-37,-3 0-22,-14 13-31,0 0 12,-2 4-86,-4 5 15,3 2-23,-4 3-15,-1 3-31,-2 5 39,-2 4-58,0 3 4,-2 6-18,-1 2-12,4 4 27,-4 2-16,1 1-9,3-2-10,2 2-43,-2-1 63,5-4 21,1-2-25,3-6-27,2-4 43,4-4 25,3 0-61,6-2 0,2-7 13,2-5 0,5-8-9,-1-2 27,12-1-22,-6-5 22,5-3 15,15 4-33,2-6 23,6-1-12,1 0-12,3-10 34,3 5-9,0-1-3,2 3-3,-1-1-19,-1 3 7,-1 1 0,-1 0 4,-1 9 1,-2 3-25,-3-1 31,-1 3 4,-5 6-34,-2-2 20,-2 6-10,-5 4-5,-6 2-3,2 5 9,-6 6 1,-5 4 10,-5 3-7,2 3-5,-9-2-55,0 4 35,-3 2 39,-4 5-35,-1 2 20,-5 1-81,-3 5 73,-2-1-46,-1 2-1,-3 1 17,-4-2 35,4-1-12,-5 3-44,-1-4 9,-1-3 28,-2 0-13,2-1-318,3-3 501,-4-2-78,2-1-129,0-2 90,2-5-47,3 0-43,1-7-41,6-1-18,2-5-69,1-6-132,3 3-132,2-5-67,0-4-57,6-5 106,3-4 295</inkml:trace>
  <inkml:trace contextRef="#ctx0" brushRef="#br0" timeOffset="160323.3007">11497 10159 2036,'14'-21'172,"-13"19"-22,1 0 3,0 2 0,-2 0-36,0 0-11,0 13 10,0-3-31,0 14-26,0 2-6,-10 3-43,3 2 32,-1 2-11,3 2-29,-5 1 29,1 2-39,1 0 17,-3-3-4,3 0-9,1-2 8,0-3 9,0-3-30,2-2 1,2-8 55,2-1-16,1-5-8,0-2 26,0-1-7,0-3-14,11-1 24,-6 0-39,1-1 8,2-2 0,2-1 3,18 0-14,-3-10-61,3 1-35,-1 1-60,1-5-81,7-1-70,-3-1-143,0-3-134,5-3-55,-5 3 373</inkml:trace>
  <inkml:trace contextRef="#ctx0" brushRef="#br0" timeOffset="161462.6649">22048 7172 929,'25'-11'256,"-18"10"107,-2 1-27,-2 0-51,-3 0-72,0 13-39,-19 6-23,-3 9-39,-2-2 38,-6 4-21,-5 9-11,-7 3-15,-3 5-82,-7 5 107,-3 6-51,-2 2-39,-39 46 32,5 2-49,19-25-17,9-10 5,6-10 39,5 2 0,-1-2 19,1 0 57,1-5 9,4-3 23,6-3-70,2-7 91,5-5-52,5-3-32,2-6-34,2 0 1,6-1 14,3-8-10,6 0-16,6-7 20,2-5-10,2-2 7,14-1-55,-4-4 32,17 0-21,3-2-25,3-1-1,7-8 36,0 2-32,3-2 4,6 1-15,-3 0-1,-3 0 24,2 1-9,8 3-8,-4 0-1,0 1 18,-2 2-16,-3 7 13,-2 0-1,-6 4-7,-5-1 13,-1 5 17,-5 3-48,-5 0 19,-2 8-14,-4 4-7,-3 4 53,-6 4-26,-7 3-7,2 3 0,-13 2 0,-2 0 7,-2 5-10,-4 4 1,-5 5 1,-2 3-23,-6 2 69,-1 6-19,-4-2-30,-2 3 12,-2 1-7,-2 1 23,1 0-25,-4 0 17,1-5-28,3 0 9,-2-4-2,6-3-51,1-4-25,2-5-54,6-2-30,1-7-89,3-2-77,6-3-99,0-8-121,1 2-308,3-6-179,3-7 653</inkml:trace>
  <inkml:trace contextRef="#ctx0" brushRef="#br0" timeOffset="161790.7375">20882 10054 2554,'16'0'101,"-16"0"34,0 0 30,0 7 8,0 2 27,-19 13-3,9 4-44,-3 2-40,-2 0-30,2 2-8,-2 4-37,-1-2 78,3 2-125,-2 1 42,1 0-27,3-2 10,-1 4-24,0-5 4,4 0 18,-1 1-37,3-3 35,3-4-26,1-5-3,2-4 45,0-6-30,0-1 30,8-3-17,-1-3-32,1-1 4,2-3 38,19 0-101,1-16 74,3 4-48,3-5-93,-1-2-71,3 1-35,0-3-105,2-2-96,0-1-149,-1 0-95,1-2 104,-2-1 421</inkml:trace>
  <inkml:trace contextRef="#ctx0" brushRef="#br0" timeOffset="162571.7811">23122 7571 751,'14'-29'218,"0"1"35,-1 4 12,-1 0-12,0 1 34,-4 8-12,-3 1-11,-1 2 16,-1 3-6,-2 2-53,-1-1-3,0 2-49,0 3 30,0 0-19,-10 2-16,2 1-19,0 7-15,-16 6-5,-3 5 1,-4 7 11,3 0-35,-6 8-24,-2 4-29,-3 5 2,-3 8-39,-2 4 8,-1 1-7,-4 10 7,0 2-43,4 2 28,-3 1-13,5-5 14,3 0 1,2-6-4,6-3-5,5-5 21,4-4-2,7-3-86,5-5 119,6 3-5,3-3-23,2-6-1,21-5-24,0-3 5,4-4 9,3-3 15,7-4-10,3-4-38,3-1 41,6-4-16,-1-1-19,2-2 2,2-2 34,-1 4-44,-1-2 19,-1 0 19,-2 4-10,-3-2-26,-1 0 115,-6 4-127,-5 1 27,-2 2-30,-7 4 89,-6-1-52,-3 6-4,-7 3-35,-5 1 36,0 5-8,-20 5-1,4 3 22,-4-4 6,-10 4-2,-1 2-40,-6 3 26,-4 2-10,-2 3 5,-2 1 9,-2 2 5,-1-1-11,-2-1 7,1 4-12,0-2-44,4 0 33,-1 1-5,4-4 12,3 1-32,2-2 5,6-5-21,2 0-28,4-4-44,4-2-31,3-2-23,1 4-45,4-4-9,5-5-22,3-2-40,4-3-58,1-10 5,0-2-141,0-4-118,16-2-49,-9-2 395</inkml:trace>
  <inkml:trace contextRef="#ctx0" brushRef="#br0" timeOffset="162901.201">22264 9541 1784,'12'-33'184,"-5"20"9,-5 5-13,1 2 8,-3 4 27,0 2 10,0 0 4,-7 11-10,-5 12-56,-5-1 6,-1 8-28,-2 3-6,-1-2-38,2 4-32,-3 6-12,-1-3-10,3 1-4,0 5-30,-1-3-58,4 1 78,1 2 19,1-3-18,3 2-1,1-3 22,3-5-11,6-7-31,-1 2 13,3-12 9,0-3-6,13-3-26,-6-4-13,3-3-13,11 4-63,-2-5-76,10-5-54,1 1-38,4-17-109,4 3-115,2-1-111,-4-3-177,5-3 52,3-2 495</inkml:trace>
  <inkml:trace contextRef="#ctx0" brushRef="#br0" timeOffset="185741.582">24623 4646 1550,'11'4'238,"0"-4"12,0 0 2,-3 0 15,1 0-33,-1 0-67,-1 0-49,-2 0-23,0 0-17,-1 0-12,-2 0-27,0 0 45,0 0-39,-2 3 11,0-3 19,0 3-17,0 0 21,0 2 7,0 1 11,-12 2-15,2 13 40,-1 2-31,-2 1-16,-1 1-94,1 0 127,2-1-44,-1 3-9,2 0-7,2-1-14,2 1-34,-1-3 4,5-6 14,1 1-42,1-3 12,0-3 36,7-1-22,3 8-24,3-2-10,1-3-44,0-5-82,9 0-56,-4-4-91,5 1-62,6-5-108,-2-2-135,0 0-128,1 0 66,6-12 437</inkml:trace>
  <inkml:trace contextRef="#ctx0" brushRef="#br0" timeOffset="186132.1288">24335 4530 3217,'-27'-21'253,"13"12"-19,-1 2-10,3 4-42,0 1-6,0 2-38,-12 0 1,0 14-6,1-2-33,-1 1-10,0 4-21,1 5-48,-1 5 10,1 2-23,3 4 17,2 2-43,4-1-11,0 3-49,1 1-59,3 9 19,3-3-18,2 4-46,4-5-3,1-3 25,13-1-11,-2-6-22,7-4 27,1 1-28,2-9-74,7-3-71,-1-3-89,1-4-137,4-4-33,4-3 125,-4-3 322</inkml:trace>
  <inkml:trace contextRef="#ctx0" brushRef="#br0" timeOffset="186379.7068">25177 4260 3203,'32'16'310,"-12"-2"-51,-3 4-25,-2 4-34,-1 5-35,-4 3-53,1 5-59,-4 4-20,-2 3-3,0 3-46,-3 6-12,-2 0-53,0 1-56,0-6-2,-10 0 22,2-1-39,1 0 4,-3-3-41,-2 2-54,-3-4-95,-4-3-241,0-4-54,0-4-88,-6 0 463</inkml:trace>
  <inkml:trace contextRef="#ctx0" brushRef="#br0" timeOffset="190081.9451">27987 4739 1032,'17'0'205,"-6"0"-15,-3 0 19,1 0-14,-4 0-27,3 0 10,-2 0-35,-1 0 5,-1 6-41,-1-2 41,-3 0-30,1 1 8,-1 1-47,0 1 15,-17 11-34,3-2 0,-7 3-10,-2 0-21,0-1 12,-9 2-20,-2-1-21,-2 2 10,-1-6-5,-2 1 18,-2-1-2,-3 0 10,-3-1 55,-1-1-47,-2-2-33,-5-1 28,1-2-1,0-2 21,-1 0-27,-2-3-4,2-3 29,1 0-22,0 0-22,5-8-14,-3 3 9,5 1 6,2-6-21,-2 2 2,6-1 25,-1-5-27,5-1-11,2 4 32,6-5-25,4 1 14,3 5 15,4-2-10,8-1-12,2 4 39,3 1-22,4-1 3,1 1-16,0 2 22,10-2-21,8-6 28,2 3 29,4 2-17,4-2 19,3 6-24,4-1 14,2 4 22,1 1-21,1-2 21,9 3 24,-1 0 18,0 0 10,5 0-7,-7 9-9,1-3 29,2 1-9,0 0-28,2 1-17,3 1-32,-4 1 4,1 0-18,1 0-23,0 1 49,-1-1-46,1-1 24,-1 2-48,-2 1 23,0-1 5,-1-1-5,-1 1-6,-2-2-2,0 1-15,-1-2-44,1-1 91,0 2-11,-1-2-18,7-1 0,-2 1-9,-4-1 11,0-3-11,-3 0-5,-2-3-3,0 0 23,-7 0-13,-1 0 24,0-6-35,-6 0 9,-4-2 5,0-1-1,-4 1-20,-7 0 19,-1 1-20,-1-2 3,-4 1 5,0 0 16,-4 2-22,0-3 6,0 1-11,-10-11-2,-5-1 6,2 1-17,-9 2-36,0 1-31,-2-2 21,-11 3-26,4 3-13,-2-3-27,-3 4-43,0-1 11,-1 3-10,-1-1-56,-2 2-25,2 1-1,2 1-76,-1 2 10,3 0-76,2 2-64,2 2-124,0 0 110,10 0 312</inkml:trace>
  <inkml:trace contextRef="#ctx0" brushRef="#br0" timeOffset="191569.0837">28934 4769 1734,'-11'-6'193,"3"-1"21,3 2-24,1 0-17,0-2-20,-1 3 15,2-2-18,0 1-11,3 1 1,-2 1 27,2-1 24,0 2-32,0 2 2,13-4-7,-5 4 17,-1 0-53,22 0 15,-5 10-22,0 1-26,2 0-69,-2 1 19,2 4-11,0 3 18,1 1-18,-3 2-32,0-4 38,0 5-25,0 1 7,0-2 8,1-1-37,-2 3 28,0-2-12,2-2 21,-4 1-10,2-2-8,0-2-15,-3 0 3,3-1-28,-4-1-14,0-1-25,-1-3-25,-3-2-56,-6 0-100,-1-4-31,0 0 67,-2 1-104,0-4-65,0 1-103,-1-1-202,-1 0 41,-2-2 368</inkml:trace>
  <inkml:trace contextRef="#ctx0" brushRef="#br0" timeOffset="191881.5082">29568 4690 2681,'-31'0'273,"-3"0"-117,1 15 0,1-3 56,-5 5-86,2 0-16,1 2 8,1 0-35,-2 2-42,4 2-27,-5 0-7,0 4 3,2-3-11,0 5-13,-3-2-57,8 0-35,-2 1-27,3-1-35,1 2-83,3-2-96,7-1-95,1-3-165,9-6-101,3-1 423</inkml:trace>
  <inkml:trace contextRef="#ctx0" brushRef="#br0" timeOffset="192553.2322">30385 4761 2423,'6'-10'217,"-6"10"60,0 0 12,0 0-17,0 7 18,-9-2-58,5 2-5,-6 15-40,-2 1-29,3 0-62,-1 4-32,0 1-15,4 4-8,1-2 3,0 2 2,5 1 131,0-2-119,0-1 35,18-2-57,-4-4 90,5 1-26,1-6 13,4 1 11,7-3 12,2-7-38,3-2-32,7-3-13,1-5-24,2 0-21,3 0 16,-5-18-12,0 8-22,2-3 21,-1-3-45,-1-1 30,-4-5-8,2-2-11,-6-4 15,-4-3 18,-1-2-35,-4 0 45,-6-1-33,1-1-7,-5-4 30,-8 1-8,-1 1-31,-10 5 14,2 0-9,-19 1-5,-4 5 11,-2 2 16,-4 3-19,-8 1-10,-5 4 2,0-2-56,-8 7-55,-3 0-10,-1 4-49,-1 3-98,-3 3-29,4 1-82,0 11-58,4 1-227,4 4-324,1 6 494</inkml:trace>
  <inkml:trace contextRef="#ctx0" brushRef="#br0" timeOffset="247477.8342">26411 7498 2105,'33'-16'162,"-3"4"133,-2-1-16,0 3-6,-2 3-36,-3 2-41,-4 1-4,-4 3-12,-3 1 7,1 0-23,-6 0 18,1 0-23,-2 11 4,-2-4-14,-2 1-380,0 0 421,-2 3 15,-8 16-122,-4 0-52,-4 2-5,-5 1 10,-3-2-38,-4 1-9,-8 0-11,-2 2-6,-4 1-6,-4-1 0,-1 2-13,-2-1-7,-4-4 20,2 0-26,-4-1 20,2-2-44,0-6-5,-1 1 55,6-5-43,1-5-3,0-2 14,-4-3 16,6-3-46,2-2 18,4 0 23,5-16-27,2 6 11,3-1 35,3-4 12,7-2 2,1 1 38,3-3-5,7-1 15,5 5 14,1-1-17,2 2 25,0 2 6,19-7 10,-4 2 32,5 4-15,3-1 14,4 0-21,3 6 33,3 0-9,4 1-36,2 3 26,1 3 10,4 1-49,2 0 19,1 9-44,-1-3 8,2 2-30,-4-1 10,1 2-6,1 1-14,0-2 35,4-1 0,-1 1 36,-1-2-24,2-2-84,-1 0 97,-2-1-40,3-2 61,2-1-43,0 0-28,-4 0 19,-3-8-14,-4 2-20,0-1 40,-4 1-7,-4-2-33,-3-3-11,-1 2 15,-2-3-12,-2 0-90,-3 0 123,-1-2-63,0 0-8,-4-1-24,-3-2 14,1 4-12,-5 1-30,-5 1 38,1 1-13,-3 2 29,-3 0-5,0 1 31,0 2-1,-9 0 26,0 0-7,-12-1-14,-8 1-3,0 3-22,-6 1-4,-2 1-66,1 0-80,-2 0-66,0 7-81,1-3-148,6 2-150,-2 2-210,8 0 488</inkml:trace>
  <inkml:trace contextRef="#ctx0" brushRef="#br0" timeOffset="247977.7135">27536 7429 2703,'-16'-13'161,"14"6"40,1 0 48,1 1 69,0 2-68,0-1-8,8 0 13,-3 2-43,3 0-26,0 0-9,2 3-4,-1 0-43,18 0-12,-4 12-15,-2-3-4,3 7-40,-3 3-10,-1 0-17,0 4-3,1 3-55,-5 3 0,3 0-34,-5 4-27,1-2-7,2-2-16,-1 0 11,1-2-21,1-2 6,1 1-74,0-5 125,-1-2-123,0 1-102,3-3 44,1-4-49,1 1-65,-2-4-56,2-2-98,0-2-109,-2-3-37,-3-2 122,-1-1 373</inkml:trace>
  <inkml:trace contextRef="#ctx0" brushRef="#br0" timeOffset="248180.7944">28357 7429 2415,'-37'-23'315,"5"20"31,-3 4-36,0-1-21,0 16-51,-1-2-28,-2 2-75,5 4-33,-4 6-31,0 5-43,0 1-34,-4 6-20,-3 2-24,6 1-35,0 0-62,1 2 23,6-4-55,0-4-45,5-2-56,4-3-48,-3-6-87,8 2-121,2-7-155,3-2 51,4-6 458</inkml:trace>
  <inkml:trace contextRef="#ctx0" brushRef="#br0" timeOffset="248493.2228">28871 6926 3402,'17'-14'144,"-9"15"159,-2-1-41,2 0 14,-3 13-58,7 6-29,-3 2-54,-4 2-61,-6 7 24,1 2-32,-11 3-54,-1 4 28,1 0-20,-3 5-3,-5 4 38,1 0-121,-2 3 9,-4 1 16,3-2-14,0-3-16,2-2-8,1-3 10,2-5-57,2 2-17,-2-4-73,0-4-46,5 0-54,0-8-33,5-5-110,-4 2-113,4-8-86,4-3-35,-1-3 423</inkml:trace>
  <inkml:trace contextRef="#ctx0" brushRef="#br0" timeOffset="248883.7559">29376 7374 1625,'16'-13'23,"-11"9"29,-1-1 3,-1 0 20,-1 2 23,-2-1-36,0 0-10,0 1 3,-7 0 20,2-1 46,-3 1-27,-2-1 21,0 1 2,-13-1-15,2 0 3,-5 1-39,0-1 7,-1 4-13,5 0 14,-6 0-27,8 0 7,0 0 6,0 0 0,-7 10 0,-1-6-36,2 0 48,1 3-32,0-2 16,1 3-14,0 0-4,-1 0 14,6 2-22,1-4-66,-3 2 112,2 3-8,6-4-47,1 2 23,4-1-16,2-2 23,0 2 19,4-1-2,0-1 33,2 3 0,0-1-17,0 2-29,12 14 30,0-2 5,-1 0-12,3 4-2,1-6-11,3 4-26,-1 1 14,-2-2-10,6-2-52,-5 3 28,3-4 18,-2 0-22,-1 1-14,2-4 3,-4-2 1,-2-1-6,-2-4 4,7 4 2,-5-2-39,-5-4-17,1-2-55,1 2-7,-4-4-25,1 0-45,-1 1-55,-1-2-56,2-2-51,-2 2-123,2-3-208,-1 0-233,-2 0 529</inkml:trace>
  <inkml:trace contextRef="#ctx0" brushRef="#br0" timeOffset="249422.6824">30156 7548 1716,'-8'-13'249,"4"8"29,0-3 3,2 0-57,2 3-5,0-2-26,0-1-39,0 2 24,0 1 1,0-2-2,12 3-32,-6-2 8,5 2-29,9-4-62,1-1 3,8 3-40,-2 1-5,-2 0-7,2 2-20,1 1-20,0 0-40,-4 2-30,-4 0-19,9 0-30,-6 0-20,6 7-18,-2-5-42,-4-2-11,-2 0-66,-2 0-60,-3 3-93,10-3-105,-6 4 20,-2-3 301</inkml:trace>
  <inkml:trace contextRef="#ctx0" brushRef="#br0" timeOffset="249657.0099">30172 7568 2444,'-22'22'270,"18"-15"-14,2 1-51,0-2-31,2-1-14,0 0-19,10-1-54,0-2-23,1 0-36,16 4 10,4-3-26,-2 1-10,0-2-7,3-2-18,0 0-45,-2 0-30,3 0-85,-4 0-6,0 0-36,-2-12-66,1 9-86,-8 1-80,-1 0-73,8-3 22,-4 2 83,-6 1 299</inkml:trace>
  <inkml:trace contextRef="#ctx0" brushRef="#br0" timeOffset="254949.3427">32397 7264 514,'0'-6'5,"0"6"-2,0-3 6,0 3-2,0-2-5,0 0-1,4-1-6,-1 0 5,-1 0 0,1-2 2,1 1-38,-2 1 58,2-1-19,-2 1 13,0 0-16,0 1 3,-2-1 8,2 3 2,0-3-27,-2 3 41,0-3 20,2 3-50,-2-2-6,0 2 2,4-3 6,-4 3-11,0 0-9,2-3 13,0 3 1,-2-3-18,2 3 6,0 0-1,0-3 18,0 3 2,-2 0-1,6-4-6,-3 2 5,-1 2-8,2 0 6,1-5 10,-1 5-6,-2-2 1,2 2 5,2-4-2,-2 4 1,-2 0-12,6-3 4,-3 3-14,1 0-8,0 0-34,0-2-48,2 2 38</inkml:trace>
  <inkml:trace contextRef="#ctx0" brushRef="#br0" timeOffset="257276.9156">32824 7475 2012,'110'0'446,"-62"0"-25,-19 0-130,-14 0-8,-7 0-24,-8 17-22,0-2-31,-62 18-83,-13 1-79,-19-3-8,-12 5-5,23-15-42,39-12-28,-4 3 22,-7-1-14,-3 2 32,-3-1-27,-3-1 3,5 0 14,-3 1-12,2-3 14,2 0-13,4-1 7,3-3 9,-1-1 2,4 1 31,5-5-31,7 0 1,3 0-16,6-10 12,5 1-11,4-1-6,4 2-15,6-1 38,4-1-34,2 0 30,2 1 8,0 1-39,0-1 34,18-10-20,-6 0 10,3 2 15,4-3 7,6 6 25,0 1-46,4-2 32,6 5 5,0 3 3,1-4 17,6 2-17,1 5 32,-1-1-2,2 2 4,1 3-17,-1 0 40,0 0-3,0 11-46,1-3 10,-4 0-34,0 3-11,-1-1-15,0 1 22,0 2 8,-1 2-3,-3-4-8,2 1 6,73 24-14,-15-8 40,1-15 1,-5 4-41,6-17-60,-3 6 97,2-6-2,2 0-24,-9 0-19,-20-32 0,-26 23-5,-19-7-1,-13 6 1,-8 3-54,-4-3-64,-22-8-89,-18 3-121,-31-11-249,-5 15-342,-14 5-335,11-11 946</inkml:trace>
  <inkml:trace contextRef="#ctx0" brushRef="#br0" timeOffset="259260.8204">26060 9139 1744,'18'-42'238,"-9"18"-19,0-1-2,1 0 29,0 12-29,2-4 13,-3 3-28,1 4-14,-4 2-10,0 2-22,-1 2 39,-1 1 14,2 3-14,-2 0 6,0 0-50,1 9 38,-2 0-27,-1 0-51,3 18-48,-4 5-5,-1 4-9,0 2-5,-12 7-28,4 1-22,-2-3 3,-4 6-28,0 0 12,-2 2-1,-2 2-16,-1-2-76,2-2 15,-2 0 36,1-6-77,3-4 109,2-2-46,-1 0-53,6-6-104,0-3-58,1-5-77,6-6-108,1-5-81,0-5-141,0-3-54,10-2 90,-6-2 487</inkml:trace>
  <inkml:trace contextRef="#ctx0" brushRef="#br0" timeOffset="259557.6571">26505 9373 2280,'31'-19'208,"-17"10"-23,-3 3-32,-2 0-40,-4 1-57,-1 1-24,-3 0-3,-1 2-18,0-1 5,0 1-28,-8 2 19,0 0-3,0 0-19,-3 0 28,-18 0-20,1 0-7,-2 0 10,0 11 6,1-6-5,3 2 5,-2-1 13,3 0-25,6-1 26,-2 4-8,2-5-28,7 2 20,-6 6 41,3-5-4,8 0 75,-1 1 5,2 1 25,2 0 23,0-1-6,2 1-12,2 0 10,0 2-11,0 1-56,9 12 22,1-1-23,0 3-14,8-6-17,2 1-12,-1 1-10,0-2-42,6-1 30,-2 0 1,2-2-79,1-1-17,-4-2-71,3 1-67,-2-3 44,-1 1-115,2-4-98,-1 0-87,-2 0-116,-3-3-125,-1-2-4,-3 0 441</inkml:trace>
  <inkml:trace contextRef="#ctx0" brushRef="#br0" timeOffset="259854.4431">27096 9313 2605,'14'-32'304,"2"17"12,1 2-30,-1 6-36,5-1-11,1 2-22,0 5-31,8 1-53,-1 0-16,3 0 25,-1 13-48,1-7-20,1 7-37,1 0-65,-1 3 71,-1 0-15,-2 3-34,2 0-67,-3 3-61,-2-1 30,0 5 9,-3-2-7,1 1-30,-2-6 3,-4 2-9,0-3-12,2-4-5,-3 1-17,1-3-61,3-3-15,-5 2-60,0-5-77,-1-3-113,-3 0-53,1-1 53,-2-2 56,0 0 319</inkml:trace>
  <inkml:trace contextRef="#ctx0" brushRef="#br0" timeOffset="260119.9991">28009 9078 2651,'-7'-15'211,"-3"17"55,3-2-66,-1 0 14,-11 23-40,-2-6-13,3 2-17,-3 8-45,-3-1-6,-2 3 1,-1 5-34,0-1-26,-4 2-8,-1 6-56,-4 1 1,1 2-9,-4 1-64,0-1-13,5-4-60,-1-2-13,4-5 7,4-2-7,4-2-40,-4-1-91,8-3-176,3-6-155,-1 0 27,8-5 356</inkml:trace>
  <inkml:trace contextRef="#ctx0" brushRef="#br0" timeOffset="260979.1705">28753 9175 3183,'-19'-26'176,"2"20"-24,1 3 68,3 3 10,-10 0-1,2 14-27,0-4-33,-2 8-25,3 1-31,1 3-43,1 3 2,1 3-50,2-1-17,1 8 30,2-5 3,2-3-6,4 5 28,2-6 27,4-4 34,0-5 16,0-3-35,24 5 33,-6-2 16,3-4 46,6-4-18,4-2-56,3-5-58,5-4-30,-1 2-24,3-12-5,2 0-30,-5-4 9,-2-2-13,4-3-6,-3-3-10,2-5-15,-4 1-21,-3-3 7,3-5 36,-10-1 9,1 0 4,-5-2 2,-4 2-3,-4-3 26,-1 0 10,-4-2-3,-6 1-10,-2 3-6,-12 5 34,-2 2-13,-2 2 24,-8 6-59,-1 4 1,-6 4 11,-4 6 8,-3 4-2,-4 6-28,-3-1-11,-1 13-70,4 1-74,2 4-27,0 3-78,0 3-48,0 3-71,3 2-83,7 3-169,0 0-202,7 1-110,5 0 623</inkml:trace>
  <inkml:trace contextRef="#ctx0" brushRef="#br0" timeOffset="261400.9382">29975 9051 2461,'-8'-6'165,"2"1"48,0-1 48,3 0 34,-1 1-44,3-1-38,1 2-13,0 0-73,0 0-13,8 0 17,2 2-66,14-7-2,1 2-62,3 1 36,4 1-55,-4 2-21,5 3-41,3-2-24,-2 2-78,-2 0-20,0 0-6,6 0-11,-6 11-44,3-6-67,-3-2-2,1 5-203,-4-4-21,2 1 78,-3-1 20,-2 2 309</inkml:trace>
  <inkml:trace contextRef="#ctx0" brushRef="#br0" timeOffset="261697.7497">29845 9293 3007,'-18'19'143,"12"-12"-18,0-2 170,4-1-81,2 0-40,0-2-57,0 0-18,10 0-43,-3 0-28,3-2-20,2 0-11,19 2 1,1-2 115,0 0-284,1 0 48,2 0-9,0 0-48,-2-8-20,3 5-28,-5 0 20,4 0 7,-3-1-50,2 2-66,-2 2-153,-3-5 47,7 2-25,-4-1 79,0 2 205</inkml:trace>
  <inkml:trace contextRef="#ctx0" brushRef="#br0" timeOffset="262275.735">31942 9033 2810,'-12'-13'30,"6"9"143,0 4 45,-1 0-19,-1 0 21,1 7-43,1-1-28,-6 15 9,0 2-8,6 2-41,1 2-22,0 4-43,3 3-12,-2-2 21,4 5 7,0-3 3,14-1 50,-6-1 13,0-5 52,10-1-66,-1-1 14,0-2 1,9-5 54,-2-2-13,5-5-54,3-4-30,0-1-62,2-5 19,3-1 53,0 0-121,4-16 41,1 4-24,-4-1-19,3-4 25,-9-1 26,4 0-32,-4-3-22,-4-3 47,0-1-71,-3-2 24,-1-3 13,-4 1 12,0-3 1,-6-3-11,0-4-18,4-65 28,-18 26-14,0 56-9,-36-2 18,16 4-7,-8 0-11,0 3 5,-7 5 2,-3 0-32,-2 3-36,-2 5-45,-2 3-79,0 1-57,-3 0-59,1 14-66,0-5-87,6 1-39,1 4-326,-1 0-225,1 2 726</inkml:trace>
  <inkml:trace contextRef="#ctx0" brushRef="#br0" timeOffset="273974.0219">868 12434 2584,'-83'33'247,"39"-24"-2,19-3-93,12-6-116,5 7 46,8-7-28,0 6-3,0-6 21,0 0-23,48 7-7,6-7-45,38 0 16,3 0 0,5 0 20,4 0-3,-25 0 5,-38 0-105,1 0 136,6 0 21,-2 0-37,5 0-15,-3 0-5,5 0 29,-3-13-6,4 10-13,4-2 4,-2 2-13,4 0-35,7-2 12,0 2 20,5-1-28,3-1 47,-1 1-20,4 0 27,7-1-37,-2 1-2,0 0-4,5-2 4,3 1 13,0 4-17,-1-2-19,9-2 17,-4 0-24,2 3 17,5-3-1,-4 1-7,6 1 9,4-3 9,-2 1-19,-1 1 6,6-2 7,2 1 8,1 2-18,-2-1 6,5-1-14,-3-1 26,77 0-10,-43-1 14,-26 4 55,-15-1-117,3-1 19,2 1 32,4 1-3,2-1 1,76-2-6,-46 3-2,-23 1-16,-11 0 36,1-1-35,2 3 16,80-4-16,-44 2-1,-22 2-1,-17-4-77,3 4 183,3 0-90,76-4 2,-36 0-16,-29 4 19,-14 0-10,80 0 21,-41-4-6,-25 1-6,-15 1 16,3 2 13,3 0-15,81-8 40,-8 3-44,-43 5 16,-18-5 50,66 0-169,-48 4 134,-22 1 3,67-7-19,-39 4-9,-23 3-11,59-4 0,-38 0-22,-19 2 12,61-1 2,-39 3-35,-23 0 29,59-6 8,-37 5-13,-24 1 11,61-8 1,1 4-3,-43 4 13,-23 0-10,-12-3 188,76-2-267,-39 5 40,-22-6 28,63-5 29,2 6-15,-41 1 27,37-4-14,-39 4-17,-22-1 32,63 1-1,-41 2-11,36-6-25,1 1 4,-42 5 45,-19-2-17,64-4-5,-39 4 17,-21 3-1,60-6 22,-39 0-28,40 1 16,-39 0 54,31-4-83,-39 7 33,-18-3-15,64-1 3,-44 3-15,-19-3 16,68-2 8,-9 1 4,-36-1-12,38 2-12,-40 0-13,-18 3-30,60-5 2,-37 3 34,35-5-10,-2 3-4,-40 1-16,-17 0 6,66-5-1,-7 4-18,-40 0 36,38-3-9,-37 3-15,36-2 16,-37 0 21,-22 2-32,60-4 7,0 1 10,-39 1 5,-23 2-15,64-4 20,-40 2-13,-19 4-17,62-7 22,-6 2-9,-36 3-2,32-3 3,-33 2-5,-21 3 7,64-5-30,-7 0 49,-36 4 8,33-6-3,-34 5 5,-20 2 33,58-6-18,-1 0 39,-39 2-28,-18 4 0,60-4 0,-6-2-17,-34 3-12,36-1 34,-36 3-50,-17 1 29,58-1-46,-39 4 24,36-6-8,-38 1-17,-19 4 21,62-2-20,-39 0-20,35 1 28,-36-2-7,-24 3 0,61-3 17,-37 2-13,-22 2 5,64-5-18,-4-1 15,-36 9 10,-22-4 6,62-7-1,-3 7-14,-40-1 13,37-7 4,-36 7-6,-23 0-29,69-1 39,-41 4-10,33-4-30,1 0 14,-38 4-5,38-1-2,-32 3 30,35 0-37,-1 0 3,-34 0 8,-23 0-67,71 0 95,-8 0-14,-3 0-3,-38 0-5,38 11-6,-40-9 4,42 1 2,246 9-26,-124 1-13,109 3-23,-339-16-136</inkml:trace>
  <inkml:trace contextRef="#ctx0" brushRef="#br0" timeOffset="275309.3888">10181 3597 2036,'27'-36'109,"-7"3"26,-5 4 20,-1 0-11,-1 5-38,3 2-50,-2 5-1,-6 4-7,1 2 26,-1 6 43,-2 2-21,-3 2 6,3 1 19,-2 0-20,-1 10 13,-1-2-54,-2 5 10,4 14-4,-4 4 10,2 5-15,-2 5 37,0 0-35,0 3-15,0 5-11,-9-1 22,2-2-10,5 2 3,0 6-19,-1 1 17,0 3-2,-1 3 0,-2 1-11,2 0-2,1 4 10,-2 0 1,3 4-40,2-4 31,-2 3 1,2-2 31,0-2-74,0 4 69,0 0-8,10-3-2,-5 2 0,1-3-20,2 0 27,0-1-64,0 4 48,3-3-26,2 0 8,1 1-17,0-2-29,1-1 23,2 2 15,1-4-16,2-3 2,1 2 0,0-5-5,5-2 6,0-3 7,0 0 4,4-6-19,0-3 5,5-1-22,0-4 23,0-1-22,1-1 22,1-5-8,3-1 22,-1-3-23,1-3 26,4-3-37,-1 1 21,0-5-16,5-1 6,-1-1 33,3-1-11,1-3 5,-2 0-41,3-2 16,1-1 5,0 0 5,1-1-6,1 0 2,0-3-11,-1 1-9,0 1 28,0-2-36,1 2 6,-3-2 16,4-2-15,-2 3-14,-2-3 19,1 0 6,-1 0 4,-1 0 1,0 0-2,-2 0-8,5 2-14,-5-2 23,2 0 5,-2 3-1,-1 0-7,-4 1 13,-2 3-21,-4 0 11,-1 2-2,-1 3-8,-6 0-3,3 1 28,-7 4 1,-3 0-17,1 1 9,-4 7-6,0-1 0,-7 4 8,2-1-11,-4 7-1,-1 1 3,0 2 8,-3 3-7,-1 0 0,0 5-2,-1 2-9,-5 1 9,4 2 32,-3-2-21,-1 7 3,0-5-22,0 3 15,0 1 5,-9 5 8,7 2 12,-1 2 2,-1 4 22,1 3-50,-3 2 18,1-3-17,0 4 2,0 2 0,-3 2 44,3-1-8,1 2-21,0 1 3,0-1 21,-3 2-19,4-2-6,0 1 0,0 3 3,-1-1 42,4 0-8,-4 3-16,1-2 7,3 2-4,-2-1-53,2 2 22,0 1 10,0 1 36,0-2-34,8 2 18,-5 4-1,2-3-21,-1 0 3,-1 0-39,0 1 18,2 0-12,0 0-9,-1 0 26,2 0-8,0 1 4,-1-1 8,3 0-13,-3 1-6,-2-2-10,2-1 29,-2 4-13,0-3 0,0-2 5,-2-2-16,-1 1-1,2-4-23,-2-2-36,0 0-41,0-5-51,0 1-39,0-6-109,0-8-36,4-3-118,-1-3-196,2-6-253,3-7-223,-2 1 741</inkml:trace>
  <inkml:trace contextRef="#ctx0" brushRef="#br0" timeOffset="277058.9785">23727 2889 1413,'17'-24'132,"-5"1"71,-4 2-1,-4 4-16,-1 4-13,0 2-33,-1 2-56,-2 1-16,0 2 10,2-1-9,-2 2 3,0 0 4,0 1 19,0 1-8,-8 1-114,8 2 141,-6 0-3,1 0-25,-3 0-3,-1 0 9,-14 20 4,-1-7-17,0 6 0,-2 5-16,-1 4-11,3-1 48,0 4-23,-4 5-19,1 2 98,-2 3-138,-3 6 11,0 0 19,0 5-30,-2 2 31,-3 0 19,5 3-14,-2 4 23,-2-2 9,4 3-3,-3 2-18,1 1-29,4-2 32,-1 4 33,0-2-64,5 1-5,-1-1-2,2 0 11,2 0-10,2 0-19,2 6 4,1-6 16,4 2-6,-1 3 14,3 0-20,3-2-10,0-1-5,3 1-33,3-2 44,1 2-28,2-1-34,0-2 50,12 1 98,-4-3-148,6-3 50,1 1-5,4-4 10,4-3-4,1-4-36,3-3 28,1-2 22,3-4-43,1-3 39,4-2-1,3-4-27,2-1 23,0-3 5,2-3-21,0 0 3,3-4-8,4-2-11,-1 0 7,1-1 8,5-1 7,-3-1-11,0-2 6,2 1 9,-2-1-29,-1-1 6,4 0 13,-2 1-7,0-2 3,3 0-12,-4 0 1,2 0-6,-2 0-7,0-2-73,-1 4 100,0-3 4,-3-1-29,0 3-27,-3 0 19,-1 0 0,-1 3-11,-3 0 13,2-1 2,-5 3 18,-5 1-11,1 0 4,-2 5 40,-1-2-21,-2 2 3,-4 0-2,-2 2-11,-5 1 11,-5 1 16,0 2-9,-2-1 3,-6 3-6,-2 3 84,-3 0-112,1 2 5,0 3 8,-16-2 25,7 5 16,-1-1-16,-2 0-15,2 1 30,-4 2-5,1 3-17,0 0 124,-3 2-124,3-1 9,-1 2 28,-1 2 1,-2 2-43,4-1 15,-1 3 47,-2 2 21,0 0-10,4 4-32,-3-2-19,2 2 18,-1 3-5,-1 0-10,3 2 36,-1-2-55,0 1 15,1 0 21,3 2-3,-2 1 16,2 0-6,-1-2-13,3 1 71,-3-1-120,4-1 22,0 2 20,3 1-46,1 1 34,-1 2 30,1-1 14,2 3 25,0-2-58,-3 0 34,3-2-26,0 4 10,0-1-35,7 0 16,-7 2 9,4 0-23,-2 0-36,-2 0 57,2 1 11,0 1-14,1 0-11,-1-2-25,-2 0 7,2 2 14,0-5 47,-2 4-50,0-4-35,2-1 26,-2 2 6,2-3 10,0-2-12,-2 2 1,0-4-16,2-2-2,-2 0 26,2-4-7,2-3-54,-2 1 4,-2-4-29,4-1-44,-2-3-73,-2 1-64,6-5-74,-4-3-89,0-6-123,2-6-228,-1-1-193,-1-10-198,2-7 786</inkml:trace>
  <inkml:trace contextRef="#ctx0" brushRef="#br0" timeOffset="283213.7792">4339 13132 3000,'-16'35'113,"2"-9"-6,-2 0 7,1 5 17,3-3 21,5 0-32,-3 4-20,5-1 24,3-1-45,-1-2 4,3 0-18,8-1-13,2-3 15,-1 3 26,5-5-25,3-4 29,5 0 39,-3-2 5,6-6-3,-1 0-15,4-2-55,2-5-37,2-4-29,0 1 6,7-12-1,-3 2-31,-1 1 16,2-6-20,-2-3-3,-3 3 20,-1-3-5,0-3-19,-4 2 21,-3-4-16,4 1 18,-10-3-5,-4 0 16,2-2 7,-6 1-3,-4 0 25,-6 5 10,0 1-23,0-2 26,-20-3-3,3 5-16,-6 1-24,-5-2 24,-2 1-1,-7 2 6,1 3-6,-1-1-4,-3 2-15,1 3 2,0-3 1,-3 1-32,0 3-67,5 0-30,1 2-103,4 4-50,8 0-23,4 4-48,6 0-111,3 14-187,4-6-277,1 2-7,-2 10 693</inkml:trace>
  <inkml:trace contextRef="#ctx0" brushRef="#br0" timeOffset="283947.9825">3080 13961 3157,'-10'0'135,"10"7"124,0-6-73,0 2-52,0-1 10,16-2 12,8 4-8,8-4-24,4 0 2,1 0-76,7 0 95,2 0-42,2 0-8,6-10-27,6 7-34,1 0 3,7 0 12,3-2-28,2 1-4,5 1-8,2-1 9,7 1-9,-2 0-5,3 0-19,7-2 35,1 3-20,-1 0 16,1-2-4,-2 4-40,1-3 31,-1 0-5,-3 3 1,-1-3 21,-5 1-27,-2-1 3,-5 3-35,-2-4-40,-7 2 5,-5 2-36,-5 0-63,-6 0-47,-1 0-21,-5 0-51,-7 0-35,-7 0-41,-5 0-94,-7 0-145,-7 0-324,-5 0 601</inkml:trace>
  <inkml:trace contextRef="#ctx0" brushRef="#br0" timeOffset="284900.8866">5057 14406 2701,'10'11'58,"1"-11"11,-2 0 40,1 2 19,-2-2 33,-3 4-10,-1-2 2,0 2-6,-3 0-53,-1 0 6,0 1-33,-10 2 13,-4 10 14,-8-2-27,4-2-4,-10 6-14,-1-2-31,-3-1 1,-1 1-20,-2 1-13,-3 1 21,-7-4-17,-3 4 8,-2 1 11,-3-2-7,-6 4-12,-2-5 16,-3-3 6,-1 3-2,-1-6-12,1-2 18,-1-3 5,2 0 0,1-5 16,5-1 36,-3 0-10,1 0-95,4-9 133,2 3-44,2-3-25,7-3-9,-1 1-15,6-1 16,2 0 38,-3-5-44,10 5 58,2-1-28,7-1 6,2 3-24,7-1 2,8 4 8,2 0 40,4-1-77,-1 1 5,14 1 13,6-3 3,8-2 8,4 4 14,6 2-39,2 2 9,7 1 16,1 3 17,5 0-44,-2 0 1,0 0-3,3 12 5,5-8 6,0 3 7,3 1 6,2-3-44,-1 1 19,2 1-8,4-2 27,-1 3-24,1-2 4,-3-1-17,3-1 38,-1 1-27,-2 0-1,3-2 9,-5 1 12,2-1-31,0-2 12,-4 2-12,1-3-2,-1 0-18,-3 3 5,-1-3-5,-2 0-29,-1 0-11,-4 0 65,-2 0 19,-2 0-11,2 0 9,-3-10 3,-4 6 6,-5 2-4,-4-3 81,-4-1-103,-4 1 16,-6 0 48,-4-1-17,-3-1 16,-5 1-9,-1 0-25,-2-1 11,-3 0-35,-1-2 13,0 0 4,-14-10-36,-2-2-35,-5 0-17,-4 3-32,-2-1-36,0-1-8,-7 0-20,-3 2-14,3 3-58,-5 0-62,1 4-88,3 1-98,0-1-182,2 8-206,0 0 37,12 1 631</inkml:trace>
  <inkml:trace contextRef="#ctx1" brushRef="#br0">8676 13091 2934,'-15'32'54,"9"6"-5,1-6 14,1-3 69,1-2-5,3 3 51,0-4 36,10-7 11,-2 1-31,6 0 0,4-5 0,2-1-5,4-4-72,9-1-9,-4-3-33,5-2-23,-1-6-11,4 2-32,1 0-26,-2-9-27,2 1-10,-2-2 9,1 1 5,-1-4 16,-3-1 19,-4 0 3,1-5 15,-7 2 5,-2-2-20,-5-2 26,-1-2-16,-9 3-11,-2 0-13,-2 2 15,-2-7-31,-14-1 41,5 2 6,-8 3 32,0-1-13,-6 3-6,0 2-4,-6 2-5,-4 3 5,1 4-19,-5 3-13,3 0 7,0 3-56,-1 2-61,3 0-66,3 0-48,0 16-84,3-8-121,4 4-128,0 3-211,6 1-164,1 0 191,8 0 561</inkml:trace>
  <inkml:trace contextRef="#ctx1" brushRef="#br0" timeOffset="546.746">8180 13700 3234,'-22'20'89,"22"-17"7,0 1 34,0-3 51,0 1 18,12-2-17,-4 2 15,5-2-64,17 0-39,7 0-7,5-9-9,3 7-11,4 2-54,-2-8 0,4 4-6,2 0 10,5-1-22,0 1-22,2 3-17,0-4-30,4 0-24,-1-2 1,0 2-20,1-2-6,-2 0-69,1 3-17,-3-4-42,0 3-55,-5 0-5,-2-4-84,-2 2-38,-4-1-20,-1 5-19,-5-2 99,-1-1 82,-7 2 19,-5 1 203</inkml:trace>
  <inkml:trace contextRef="#ctx1" brushRef="#br0" timeOffset="1062.2681">8860 14021 2968,'-5'0'116,"5"0"0,-5 0 21,0 6 51,1 1 66,1 1 3,-7 17-19,5-4-20,-2 2-44,2 6-29,0 0-62,0 1-18,-1 4-35,1-3-22,1 1-11,1 2 32,-4-3-55,4-1 23,-2 0-22,-2-2-26,2-2 2,0-4 0,-2 3-36,2-8-30,3-3-14,-3-1-31,3-4-47,-2-1-64,4-3-39,-5 0-12,5-1-27,0-3-48,0-1-126,0 0-12,0 0 48,0-9 88,9 3 266</inkml:trace>
  <inkml:trace contextRef="#ctx1" brushRef="#br0" timeOffset="1359.0562">9051 14181 2184,'42'-35'224,"-21"13"-50,-1 5-47,-4 3 67,-3 4 47,-4 1-22,-2 4 14,0 1-38,-4 0-63,-1 0 33,0 2-145,-2-1-30,0 3 43,0 0 18,-9 0 1,6 0-36,-4 0 9,0 9-2,-15-1-2,3 2 14,-5 2-14,0 2-4,2-4 16,-3 4-7,0 0 11,2 2 2,0-5 8,1 4-17,1-3-28,0 1 2,1 1 26,4-1-29,2-1 17,-2-1 4,4 1-24,1-3 1,6 1 0,0-2 14,-2 1-3,3 0 26,1-1 3,0 0 41,3 1 2,0 1 10,0 0 8,12 10-22,-3-2-5,6 2-16,5-5-49,5-2 6,-2 1-13,3-5-39,5-1-42,-2-2-56,-1 2-48,4-3-93,-4-1 98,0-2-37,-5 0-19,-3-2-53,-3 2-54,-3-2-72,-2 0-53,-1 0-67,-3 0-61,-3 0 58,4 0 327</inkml:trace>
  <inkml:trace contextRef="#ctx1" brushRef="#br0" timeOffset="5795.531">10328 13419 1942,'-6'-12'188,"0"11"-9,3 1 10,0-3-91,1 3 122,-1 0-42,1-2-38,2 2-32,-5-3-13,5 3-3,0-4-19,0 4-16,0-2 3,0 2-6,0-6-14,13 4-6,-6-3 68,3 1-163,13-2 54,2-1 3,0 1 43,4-2-70,0 4-19,2-1 22,0-1-55,1 2-16,-3 0-30,5 3-17,-4-3-47,-1 1-57,-2 3-12,4-5-60,-9 4-92,-6 1-63,1 0-5,-4-4 113,-1 4 248</inkml:trace>
  <inkml:trace contextRef="#ctx1" brushRef="#br0" timeOffset="6107.9424">10348 13571 2366,'-7'21'41,"0"-16"17,3 2 53,-1-3 67,2 1 42,-1-1-18,4 0-23,0-2-21,0 2-38,0-3-39,0 3-14,14-3 35,-5 2-119,-1 0 29,2-3-13,4 0-27,16 3-23,-2-3 8,5 0-47,-2 0-37,-2 0-29,3-9-48,0 3-62,-2 6-1,-2-4-157,6 0-47,-5-2-83,0 3 77,-1 1 297</inkml:trace>
  <inkml:trace contextRef="#ctx1" brushRef="#br0" timeOffset="6498.4738">11446 13294 2961,'13'17'85,"-14"-11"-35,1-1 169,0 3 3,-9 0-32,6 0-26,-6 13-24,4-5-43,0-1-25,1-2-39,2 1 18,2-3 5,0 0-25,0 1 16,0-2 14,0-2-13,11-1 23,1 15-1,-2-13-5,11 2-8,-4-4 71,-3 0-129,13-5-17,-2-2 23,-4 0 11,6 0-32,0-18 32,1 11-18,-2-4-3,7-2 16,-7 3-97,-4-5 121,7 1-10,-8-3-2,-1 0-16,-1 0-13,-5-2-1,-1 4 24,-4-1-25,1-5 0,-7 8-3,1-1 13,-3 1 2,-1 3-32,0 0 20,-10 1-2,5 2-2,-10-6-42,-3 1-7,3 2-7,0 6-31,-11-3-23,4 1-4,-7 5-29,-1 1-66,0 0 18,0 0-96,-5 14-63,2-5-137,1-1-92,-1 2-149,-1 4 426</inkml:trace>
  <inkml:trace contextRef="#ctx1" brushRef="#br0" timeOffset="11028.6724">8867 15832 2492,'7'-16'251,"8"3"-16,-4 6 29,-5 0 29,3 0-50,-4 2-20,-1 2-176,-1 0-7,3-1 46,-3 3-3,-1 1 34,3-4 27,-2 4 0,-1 0 13,-1 0-3,3 10-15,-4-1-22,0-1-35,0 5-23,0 19-16,0 0-15,-12 3-24,2 5 5,-1 0-25,1 1 15,-4-3 10,2 1-52,1 0 4,-2 0-52,-2-2 15,3-4 0,0-3-27,2 0 11,-2-3-16,6-5 0,-1-4-80,1-4-77,1-3-110,3 0-48,-1-4-120,-1 0-85,4-4-277,-2 0 559</inkml:trace>
  <inkml:trace contextRef="#ctx1" brushRef="#br0" timeOffset="11403.5857">9222 15933 3283,'21'-16'232,"-6"7"-72,-3 3-18,-4 2-7,1-1 1,-5 3-26,-1-1-11,0 0-33,-3 3 5,0 0-18,0 0-30,0 0 5,-9 0-10,3 0 8,-3 0-3,1 9-35,-16-1-15,-4 1 10,6 1 12,-2 1 3,0-2-3,2-2-25,1 5 39,-1-3-1,7-3 3,-2-2 2,6 1-10,-1 0-2,2-2 6,1 2 1,3-2-4,-1 1-9,2-2 23,1 3-9,0-2 101,1 0-82,-1 0 23,4 3 16,0-1 31,0 2-18,0 1 18,9-3 13,4 16-32,2-6 8,2 4-2,2-6-29,-2 5-41,2-3 23,1 0-23,-2 0 6,0 0-30,1-4 28,-3 2-20,-4-2 1,-1-2-7,0-2-45,-5 0 23,3 0-16,-2-1-29,-3-2-14,1 2-25,2 0-15,-2 0-18,0-2-12,2 1-14,-1 2-16,-1 0-33,0-3-30,4 1-45,-3 0-112,0 0-155,1 0-248,0 0-22,0 1 568</inkml:trace>
  <inkml:trace contextRef="#ctx1" brushRef="#br0" timeOffset="12012.8401">7812 16475 3123,'-9'4'40,"-6"9"-3,3-7 16,7 2 11,5-2 36,0 2 1,0-4 15,12 1-13,10 4-11,1 1 5,9-2 3,4 0 8,8-2-24,2 3 20,1-5-11,3 4 22,5-2-41,10-1-23,0 0-22,5 0-14,2-1 26,3-1-23,1 2-13,-1-2 8,4-2-4,-2 0-7,-2-1-5,6 0-1,-4 0-9,-2 0 13,-3 0-48,4 0-10,-6 0-8,0-7-12,-3 7-67,-6-3 1,-1 3-6,-3 0-100,-6-3-25,4 3-88,-8-4-112,-1 4-97,-10-2-124,-4 2 70,-8-4 420</inkml:trace>
  <inkml:trace contextRef="#ctx1" brushRef="#br0" timeOffset="12863.2064">9434 17057 4021,'11'17'-33,"-3"-15"3,-1 2 25,-2 0 44,0 0 151,-3 1-249,0 0 26,-2 0-14,0 2 34,0-1 3,-21 7-22,6 2 2,-9-1 32,-5 1 63,-4 0-117,-1-1-5,-4 3-71,-6-4 78,1 1-47,-7 1 56,-5-2 17,-7 1 8,4-1 12,-7 1-2,-3-2 24,-3-5 39,3 2-5,-6 0 49,4-3-23,1-2 5,1 1-21,3-3 0,3 0-27,4-2 3,3 0-23,6 0-11,2 0-12,-1 0 11,9-9-12,1 5 5,10-2 9,1 0-27,5-2 4,8 1 16,2-1 15,5-1-38,6 1 30,1-1-2,0 0 9,23-7-10,-2-1 3,7 1 14,1 6 38,10-2 13,4 1 19,-2 6-47,7 1-18,0 0 39,0 3-65,2 1 11,1 0-1,4 8-4,0-5 4,-1 5 24,3-3-19,3 1 13,-5 0-26,3 2-21,2-3 14,-3 1 0,1-1 4,-1-1 22,1 0-13,-2 0 0,1-3 15,1-1-11,-5 0 32,-2 0 3,1 0 53,-2 0-15,5 0-24,-6 0 5,2 0-74,-6 0 26,-5-9-8,0 9-21,-3-3 6,-6 3 0,-2 0 11,-1-3-2,-10 0 2,-1 3 8,-4-2-23,-2 2 23,-4-3-6,0-1-3,0 4 12,-2-4 0,-4 2-29,3-1 14,-3-2-7,-1 3 4,0-1 8,0-4-9,0 2 5,-8 0-21,1-1-7,0-2-31,-8-6-29,-2 1-21,1-1-14,-5 2-11,1 2-30,5 0 4,-1 2-71,4 4-104,-2-1-72,-8-3-173,4 3-209,2 2 14,1 1 516</inkml:trace>
  <inkml:trace contextRef="#ctx1" brushRef="#br0" timeOffset="13831.7589">10653 16212 2343,'-7'7'92,"2"-3"2,1-1 59,-1-3 25,5 0-37,0 0 35,0 1-47,0-1-6,0 0 3,9 0-46,-1 0 15,2 0 14,2 0-13,2 0-52,14 0-36,7 0 10,-7 0-9,1 0-22,2 0-3,-1 0-30,-7 0-48,-3 0-19,8-8-32,-1 8-91,-3 0-26,-5 0-33,0 0-36,-2 0-37,-4 0-34,0 0-35,-1 0 18,-2 0 99,0 0 190</inkml:trace>
  <inkml:trace contextRef="#ctx1" brushRef="#br0" timeOffset="14159.7785">10707 16398 1890,'-21'18'113,"15"-13"33,4 0 77,-1 0 104,-1 1-129,3-3-24,1 1-2,0 1-8,0-1-20,0 0-14,8 0-14,-5 1-20,4 0-7,2-1 3,-2-1-32,2 1-13,13 3-3,4 0-36,-3 0-11,-2-2 6,7-1-6,-8 0 9,-3 0-27,-1-2 7,13 0-17,-13 2-36,2-2 7,-3 1-35,-1-3-41,-1 3-25,-2-1-46,16 2-36,-10-2-40,-1 1-36,-2 0-83,-2-3-61,-4 2-76,2 1 111,0-1 236</inkml:trace>
  <inkml:trace contextRef="#ctx1" brushRef="#br0" timeOffset="15253.271">11944 16216 3063,'-5'0'94,"2"0"-3,3 0-8,-5 7 65,0-3-12,-1 1-62,1 3 25,-7 11-50,2 4 13,5-3 4,0 4 1,0-3-20,5-2 11,0-1 42,0 8-33,15-1 32,-3 0 8,0-3 26,2-2 8,3-1-30,1-2-55,3 0 68,-2-6 13,6 0-14,0-1-75,-1-5 6,7-4-54,-9-1-17,-2 0 15,8-9-9,2-1-11,0 2 24,-1-6-4,-3-4 1,3 0-14,-4-2 42,-2-1 0,-1-3 11,-7 2-5,1-4 0,-4 2 35,-2 1 20,-3-2-23,-4-2-5,-3 9-30,0-5-63,-14-1-21,3 3-38,-7 0-8,-1 1-40,-4 0-18,-3 4-37,-3 3 1,1-2-36,-8 3-31,5 3-89,-1 0-115,1 0-96,-3 8-646,-1 1 506,7 0 426</inkml:trace>
  <inkml:trace contextRef="#ctx1" brushRef="#br0" timeOffset="18190.0966">11536 17119 2935,'14'-18'144,"-14"19"-14,2-1 24,-2 0-5,1 0 4,-1 0-22,0 0 7,0 0 9,2 0-26,-2 0 22,0 9 7,2-8 10,-2 2 19,0-2 3,0 2-60,0-1 17,4 4 3,-4 1-20,0 1-10,3 2-15,6 11-21,-4 6-21,1-3 17,6 2-46,-2 1 10,1 1 13,-1-2-11,2-1-19,2 2-6,-2 2 4,1-4 5,-4 5-4,3-6-26,4-2 42,-3 0-21,-1-3 35,4-3-14,-3-4 44,3 1 36,-3-5-5,1-7 82,0-2-195,8-8 119,2-6-24,4-8-11,-3-6-40,4-7 17,4-5-18,3-12 11,5-10-35,3 1-24,3-12 4,39-49-1,-2 1-10,1 4 14,1 2 12,3 3-2,-5 0-21,-12 24 6,20-17 18,-18 21-43,20-21-29,-3 0-20,-12 24-46,17-24-18,-21 20-88,19-18-34,3 0-153,-21 18 77,-9 18-106,24-40-45,-12 27-60,-11 12-178,-13 6-232,5 3-60,-1-1 691</inkml:trace>
  <inkml:trace contextRef="#ctx1" brushRef="#br0" timeOffset="18783.6932">11971 13818 4176,'-13'38'50,"-1"-1"2,6 0 9,-1 4-28,5 0 1,3 0-24,-1 1-25,-1-1 14,3 1 21,0 3-10,0-1-8,0-2-1,9-2 20,-8 0-1,4-3 52,1-6 8,-1 0 35,0-2-9,0-6 28,0-3 23,2-5-34,-4-5 13,4-1 14,-2 0 28,2-5-73,0 0-319,2-4 613,18 0-138,0-14-90,1-3-34,3-3-47,-1-7-18,7-5-26,5-4-33,4-7-4,4-4 3,5-10-16,47-38-29,-22 14-18,24-18-60,-1-5-57,-4 3-25,4 2-23,1 0-26,-2 1-1,-14 24-26,19-19-22,-17 21 2,-10 13-37,31-31-28,-19 22-39,-15 10-100,-6 8-129,1 0-147,44-31 29,-27 21 485</inkml:trace>
  <inkml:trace contextRef="#ctx1" brushRef="#br0" timeOffset="58993.0026">15761 13283 3021,'14'-8'173,"-13"0"-45,1 2-10,-2 1 16,0 2 8,0 3-43,0 0-15,0 10-18,-10-1-6,-5 20 11,-2-1-36,-1 3-17,-2 3 8,-2 1 0,1 4-13,-1 0 1,-4 4 3,0-1-12,3-1-26,0 2 51,-3-1 9,3-1 15,2-5 38,-1 0 43,1-5 35,5 1-21,-1-5-74,2-6-34,8-6 13,1-5-44,0-5 26,4-3-35,2-2-1,0 0 4,9-30-2,2 3-25,4-2 5,3-6-15,0 0 13,2-1-21,4-9 3,2 2-15,1-5 34,-1-4-15,8-2 7,-1-2 24,1 1-26,2-3 28,2 0 1,0 3 13,-2 1-16,4 2-5,2 3 20,-6-1 11,1 2-25,1 7-2,-2 1-29,0 4 133,-4 4-61,-2 0-9,-1 6 19,-3 2 7,2 0-73,-5 3 98,-1 4 0,-1 6 1,-11 1-11,1 4 16,-5 6-6,1 0-9,0 0-30,-5 13 27,-2-5 44,0 3-122,0 18-5,0 2-13,-11 4 47,1 1-10,-2 4-25,2 0-10,-2-3 12,0 7 7,-2-3-59,1 1 26,-2 5-28,0-1 3,0-1-81,0 2 62,-1 0 4,1-1 16,-2 0-37,-1-2-43,1-2 4,-3-3-57,-1 1-15,0-5-11,1-2-35,-2-1 60,-1-5-52,0 1-12,-2-5 0,-2-5 12,2-2 32,0-6 44,-5-5 0,2-1 97,1-7 45,1 3 9,-1-12 35,4 2 45,-1-1 53,4-4 19,1-1 17,3 3 25,3-5-10,-1 1 1,4 3 0,7 4 7,0-3 1,2 3-3,1 1-47,0-1 42,0 1-17,16-8 13,-1-1 19,3 5-27,2-2 20,9 3 14,-3 2 3,4-5-77,5 3 77,0-1-46,3 3 29,6-4-56,-7 1 8,2 1-34,7-2-14,-3 0-3,3 3-22,1-5-5,4 2-2,-3 0-35,-3-3-8,3 1 24,-2 1-1,-2-4-43,-1 3 41,-3-1-31,-1 1-9,-5 0 51,2 1-23,-7-2-11,-2 2 24,-4 2 41,-4 3-11,-6 0-13,-2 1-19,-8 4-41,0 0 24,-3 2-1,0-1-1,0 2 3,0 0 8,-10 2 1,7 0 24,-6 0-56,1 0 13,-1 0-7,-1 0 16,-13 9 2,0-1-9,6-3 39,-4 6-232,-1-1 300,3 1-38,0 2-29,-1 0 60,4 2-95,0 2-1,1 2 14,2 3-14,-4 0 7,6 2-7,1 2-10,-2 1 5,-2 5-25,6-1 25,-2 9-18,3-3-29,-1 3 2,3 0 11,-3-3-56,3-2 34,0 0-30,1-2 4,4-5-8,-5 2-38,2-10-12,3-2-37,-5-2 6,-4 4-15,6-5-51,-5-4 111,2-1-51,-1-3-28,0-4-11,0 1-20,-1-1-30,3-3 20,-2 0-73,0 0-15,1 0-19,1-13-22,0 7 19,2-2 61,-1-1 34,1 0 177,1-1 14,2-2 51,0-12-5,7-2 35,0 4-27,4-1 21,4-1 17,0 2-12,6 2-23,-2-3 26,5 1 9,-1 8-25,2-5 11,0 2-5,1-1-9,1 6 2,-2-3-54,4 3-33,-4 3-36,-2-3 3,-1 4-12,2-1-44,-5 5 138</inkml:trace>
  <inkml:trace contextRef="#ctx1" brushRef="#br0" timeOffset="59274.2092">17209 13263 117</inkml:trace>
  <inkml:trace contextRef="#ctx1" brushRef="#br0" timeOffset="59961.5419">16880 12598 1744,'28'-24'238,"-20"2"10,4 1 2,-7 5-19,-2 3 45,1 2-43,-4 2 34,0 3-141,0-2 16,1 3-34,-1 1 11,0 0 9,0 3 7,0 1-13,-6 0 35,2 0-21,-1 8-7,-10 12 89,-2 2-153,1 6 9,-4 6 0,-1-1 0,0 3-44,-2 9-21,-3 4 23,0 5-10,-3 3-14,-3 4-21,1 0 58,2 3-9,-4-1 2,4-2 15,2 1-27,-3 1-2,1-8-5,8 1 41,-1-4-33,0-4-13,5-5-11,-2-1-8,6-6-56,1 4-34,-1-6-65,3-4-50,7-4-41,-2-9-17,0 0-85,3-6-82,2-6-38,0 1-169,0-5-119,12-1-73,-6 0 539</inkml:trace>
  <inkml:trace contextRef="#ctx1" brushRef="#br0" timeOffset="60523.895">17046 13132 2853,'33'-28'266,"-6"14"-31,-1 0 5,-5-1-65,-3 0 76,-4 8-57,-4-4 39,-3 4-113,-2 0-9,1 2-8,-5-1-34,-1 2-11,0 0-1,0 0-33,-8 0 9,1 0-10,0 2-1,-4 2 2,1 0 26,-2 0-18,1 0-6,-21 11 4,4-3 26,5 1-7,-1 7-15,0 1 14,5 2-7,0 4 17,4 2-12,4 3 25,1 3-15,3 0-11,6 4-40,-1 2-5,-1 0 0,3 3-24,0-2-16,8 1-27,-5 1 29,1-3-14,3-1 19,-6-5 9,-1-3-8,0-1-35,0-6-48,0-7-62,-13 0 3,1 5-36,2-8-41,-4-5 2,2 1-49,0-5 37,0-2-129,2 0-33,-2 0-24,3 0 2,-8-16-29,-2 5 56,6-4 116,2-6 76,2 1 79,3-3 70,4 3 59,2 1 61,0 2 10,11-6 6,-3 0-8,6-1 6,-1 3 83,4 2 59,4 1 95,1 1 27,-1 2 44,3 3-36,5 0 44,-7 4-34,6 1-33,-2 3-17,2 4-8,0 0-4,-2 8-36,1 0-12,-1 3-15,-1 3-67,3 3 6,-2-3-19,-1 4-43,1 4-63,-1 3 17,2 0-29,-2 0 5,3-3-41,2-1 54,0-3-24,0-5-11,0-3 45,4-3-43,2-3-11,-6-4 22,-4 0-26,7 0-7,-6-16 31,-1 10-15,-2-6-18,-5-4 1,-1 2 49,-6-5-34,0-1 7,-8 5-4,-3 0 20,-1-1-32,0-5 21,-23-3-29,7 2-2,-2 1-28,-7 2-17,7 2 4,-8-1-24,-2 6-16,1 1-35,0 0-31,-2 4-33,3 2-30,0-1-86,5 5-95,3 1-119,1 0-175,1 0-138,-5 10 514</inkml:trace>
  <inkml:trace contextRef="#ctx1" brushRef="#br0" timeOffset="62554.6666">20644 12941 2033,'49'-13'46,"-23"13"18,-7 0 22,-7 17 32,-5-10 26,0 0-38,-5 2-2,-2 1 3,0 0-2,-10 15-32,-3 1-20,-4-1 18,-5 2-22,-2 0-42,-5 0 38,3 3-64,-10 2 17,-3-4 18,-1 7-25,-6-4 4,-4 0 16,1-1 67,-3 2-81,-3-2 19,-1 0 16,-4-6 38,5-1 0,-5-4-25,2-4 15,3-3-47,0-3 7,1-2-7,5-5-37,1-2 40,-6 0-2,13-10-24,-1 0-19,-1 0 52,3-5-25,7 1 28,2 0 11,5-4-8,4 0 2,5 0 29,5-2-9,7 3 29,5 0 14,0 3-19,10-9 0,7 2-7,4 0-21,1 1-27,11 2 14,-2 2 4,6 0 1,3 5-6,4 0-13,6 5-10,-2-2 23,2 4-7,-2 4 11,3 0-15,7 0-8,-1 0-13,5 12 19,-2-6-23,3 2 15,0 2-2,1-3-23,-1 2 7,4 1 0,-4-1 37,1-3 1,-1 2-9,-3-1-5,2-3-12,-4 1 7,-5-4-6,0 0 13,-4-1 7,3 0-10,-4 0 5,-1-13 20,-7 8 64,-5-3-12,-1-3 15,-5-1-18,-3-2-31,-4 0 0,-1-3-23,-6-1 19,-3-2-14,-3-3-5,-6 3-21,2 1-5,-5 4 25,0-10-62,-12 3 6,3-3-3,-3 5 4,-6 1-14,-1-1-62,-4 4-14,-2 1-20,-3 3-49,-4 6-47,-1-1-40,-1 4-69,0 1-24,-4 1-117,2 1-114,2 6-145,-5 2-94,2 1 530</inkml:trace>
  <inkml:trace contextRef="#ctx1" brushRef="#br0" timeOffset="63163.9249">19025 13896 3204,'0'12'158,"7"-10"3,3-1 29,24-1-68,6 0-27,6 0-16,2-12-20,5 7-2,9-5 19,3 1-24,7-3-87,0 2 164,8-1-34,2-1-7,1 4-13,1-5-13,5 3-38,-3 3-9,2-3-1,0-2-17,-1 3-26,1-2-36,1 2-26,-4 0-23,-5 0-55,-2 0-45,1-3-36,-9 6 2,-2-4 2,-4-1-7,-4 0 0,-7 5 42,-2-2-7,-8-1-14,6 1-74,-11 2-45,-3-4-90,-4 3 55,-7 2 226</inkml:trace>
  <inkml:trace contextRef="#ctx1" brushRef="#br0" timeOffset="64148.0473">20161 14481 2600,'7'-18'225,"-7"17"76,0 0-32,0 1-29,0 0-38,-14 0-2,-2 20 9,1-2 15,-2 5-13,2 1-14,2 4-6,0 1-31,1 4-53,2 1-23,3-1 6,2 5-11,3-5 5,2 2 40,10 1-4,0-4 15,2-2 21,5-1-54,3-4-14,7-2 76,-3-3 71,10-4-5,1-5-26,0-1-82,3-9-44,3-1-36,0-12-28,-1-2-17,-2 1-5,-1-4-10,-1-6-28,2-3-8,-4 1 17,2-6-23,-5 0 17,-2-4-13,-5-2-9,-2 0-46,-4-2 83,-6 1 27,-2-2-30,-7-2 19,-3 0-11,0 4-46,-17 4 3,0 2-31,-4-2-6,-4 8-31,-6 0-38,-2 8 18,2 0-2,-10 6-17,-1 4-12,-1 1-7,-4 3-47,5 4-61,-3 0-54,0 17-62,2-5-160,4 3-234,6 5-288,1 1 698</inkml:trace>
  <inkml:trace contextRef="#ctx1" brushRef="#br0" timeOffset="66834.9495">21968 13482 3300,'-13'11'97,"14"-6"-38,-1 1 8,10-3 41,-3 1 45,2-1 36,18 5-33,1-1-16,1-4 35,7-3-16,-3 0-21,1 0-25,5 0 22,4 0 0,0 0-43,1-10-9,4 7-14,-1 3-69,-3-6 14,6 4-7,-2 2-3,-4-1-40,6 1-30,-2 0 16,-2 0-5,1-3-41,-8 3-20,4 0-24,-6 0-22,1-6-35,-2 6-7,-5-3-34,1 3 20,-4-1-38,-6-3-63,-1 4 68,-9 0-25,2-2-66,-6-1-13,2-1-99,-3 4-51,-2-5 97,0 1 245</inkml:trace>
  <inkml:trace contextRef="#ctx1" brushRef="#br0" timeOffset="67100.5341">22888 13204 2597,'14'-14'111,"13"9"57,4 2 52,0 0 95,5 3 20,5 0-4,0 0-9,4 0-45,-1 11-23,-1-3-35,4 2-44,-7 4-20,-2-2-2,2 1 53,-3 3-42,-6 0-45,-4-1-8,-4 3-103,-3 0 16,-4-1-15,-6-3-18,-5 0 1,-3 3-10,-2-3-8,0 13-24,-10-5-108,-4 0 41,-3 3 21,-2-1-34,-3-1-91,-5 0-77,-3-3-66,-4-2-97,1 0-138,-4-2-181,4-3-220,0-2 63,-4 3 686</inkml:trace>
  <inkml:trace contextRef="#ctx1" brushRef="#br0" timeOffset="67928.4053">25439 13071 3543,'52'-22'61,"-8"17"-14,-1-2 11,3 2 53,-3 3-1,0 0 33,-4 2 7,-1 0-10,-5-3 29,-4 3-78,-5 0 40,-7 0 6,-4 0-21,-4 0 28,-2 0-49,-3 8-3,-3-4-39,-1 1-16,0-1-36,-21 11 3,-6 1-6,-3 1-22,-3 0 22,-2 1-37,-5 0 6,-3 1-4,-6 1-19,-5 1-30,-3 1 37,-3 2 24,-5-1-1,-2-1-59,-3 2 22,-2-4 36,-3 0 27,5 0-28,-3 1 7,3-5 14,2-1 7,1 1-38,2-5 37,8-3-13,2 2 3,7-1-25,1-6-37,2-1-1,11-2 10,6 0-19,5-10 86,10 4-25,8-2 58,5 1-4,0 0 42,14-2-6,12-5-18,6 0 6,4-1-21,6 1-4,3 0-1,7 4 1,6-2 5,5 0 26,2 4 7,2-1 37,4 2 25,3 2 10,-3 1-23,3 1-38,5 3-3,-3-2 23,4 2-50,0 0-1,-4 0-49,4 0 38,-1 0-15,-6 0-32,3 0 18,-5 0 36,-3 0-16,-1 0 23,-7 0-12,-4-5 1,-1 1-1,-9 2-10,2-3 9,-3-2 12,-9 2-26,-5-3-9,-4-2 6,-10 2-39,-7-1 9,-1 2-20,-6 0 17,-3-1 6,0 0-1,0 1 3,-20-9-2,1 0-28,-8 3-48,-6-2-8,0 1-27,-4 1-17,-6 1-59,4-1 7,-3 0-47,-2 3-55,4-1-57,-3 3 15,4 4-74,5-1-272,0 2-409,6 3 559</inkml:trace>
  <inkml:trace contextRef="#ctx1" brushRef="#br0" timeOffset="69428.0669">14410 12265 5008,'6'-18'64,"-2"17"-56,-4 0 17,0 1-16,1 0 16,-1 0-26,5 0 11,-1 15-2,-1 12 9,2 7-4,3 5-11,-1 5-21,-1 4 3,-1 8 1,4 4 4,-2 9-4,-2 2 17,3 8 40,-3 4-133,3 7 21,-1 5 18,-1 6-4,-1 6 4,0 3 29,1 4 15,0 75-30,-2-42 26,1-22 9,-5-7 12,0-2-8,0 80 3,0-43 8,-10-22 28,-1 59 14,6-43-13,-1-19 14,-1-13 13,-3 72-58,-1 1 80,1-42-21,-1-18-7,8-15-14,-5 80 13,3-41-34,3-23 8,-3-11 9,1 77 5,-1-42-44,3-21-10,2-15-1,-2 2 14,2 1 9,0 79-5,0-55-23,0 166-15,0-55-21,0-23-161,18-36-175,-10-34-296</inkml:trace>
  <inkml:trace contextRef="#ctx1" brushRef="#br0" timeOffset="70343.1338">14319 15275 3040,'14'16'173,"-4"-14"12,0-2-24,0 0-10,18 4-7,2-4-37,3 0-20,1 0-23,2 0-19,6 0-1,2-10-22,1 7-15,3 1-17,0-1 15,4 3 25,3-6-43,9 3 82,1-1-86,1 0-15,10-1 44,-1-1-13,4 2 0,2-1-78,6-3 135,0 3-24,4 2 1,7-3 0,0-2-2,0 3 1,4-1 35,4-1 38,2 2-18,4 0-13,1-2 24,3 1-28,75 0 23,-39-1 18,-25 2-21,-14 1 60,0-1-113,82 3 16,-44-1-10,-22-1 30,62 0-33,-42 2 14,-17-1-13,-14-1-17,79-1 1,-41 0-9,36-4-8,-37 3 10,-18 2-6,65-5-9,-7 0-8,-3 1-22,-4-2 31,-34 2 11,43 1-4,-5-4-42,3 0 32,-6-3 6,7 5-13,-3-4-11,4-3 22,-4 5-2,8-5 18,-2-2-27,1 8 6,0-6-17,1 1 53,5-2-45,3 3 18,-5-4-5,3 4 19,4-1 2,1 1-29,0 0-12,1-5 18,-1 5-15,-4-1 14,7-2-4,7-1 18,0 2 10,6-4-33,3 0 21,1 0-85,1-1 101,6-4 20,-4 0-42,3-1 14,2-1 3,2 1-26,3-1 22,3-5-17,-4 2 1,-5 1-2,3-3 30,0-2 4,-4 3-31,7-2-13,-2 2 32,-3 5-33,2-2 18,-3 4-18,-4 2-2,-4 6-63,2-4-41,-6 6-48,0 3-14,-11 0-69,-4 3-85,-2 3-83,0 0-140,-52 4-129,200-2-896,-46 3 1159</inkml:trace>
  <inkml:trace contextRef="#ctx1" brushRef="#br0" timeOffset="77981.9609">17476 16498 2732,'21'14'71,"-7"-2"5,-2 7 14,-9-3 46,-1-3-17,-2 2-32,-16 9-29,2 1-47,-1 0-5,-7-2-6,-2 2 20,-9-2-10,6-3-29,-9 4 30,-2 0-6,-3-2-2,-3 1 5,-6 0 10,-3-2-9,-1-3 12,-4 0 41,-4-1 3,-3-1 33,-3-1 2,0 0-30,-3-5-25,5 0 15,-3-2-43,2-2 39,2-3-69,4-2 31,1-1-37,3 0 3,6-14 21,2 5 5,1-1 9,5-7-7,6 4-6,1-2-6,-1-5 20,5 0 45,4 1-26,0-4 18,7 2-45,8 0 7,0 1-23,8 6 5,4-2 13,1 5-10,10 2 8,6-8 22,9 3 3,3 5-18,4 0 21,8 1 17,3 3-15,4 5-7,5 0-11,-3 0 2,5 0 106,1 12-134,5-7-2,5 4 12,-2 0 6,5-1 10,1 3-12,-1 2 59,4 0-97,1-3 47,0 4 7,2-5 20,1 3 3,-3-2 26,0 0 5,0-2 17,2 1-15,-3 0 2,-3-3 12,1 0 12,-3 1-28,-6 1 0,1-7 48,-2 3-21,-5 0-23,0-1-16,-5-1-42,-4 1 6,2-3 14,-4 0-20,-2 0 20,-11 0 6,-1 0 0,-4-12-51,-10 8 27,6-5-6,-12-1-18,-7-1-20,2-1-21,-3 0 11,-2 2-29,0-4-14,-10-11-4,-4 2-29,1-2-1,-1-1-11,-2 4-2,-2-2-18,1 3-43,-4-1-22,-5 4-34,2 0 34,-2 2-28,-4 8 10,-1-4 43,-3 2-88,-2 5-40,-6 1-65,3 0-63,-4 4-126,2 0-190,-2 0 22,9 13 486</inkml:trace>
  <inkml:trace contextRef="#ctx1" brushRef="#br0" timeOffset="80106.4657">18811 16759 1145,'0'-8'203,"0"8"11,0 0 16,-5-4-30,5 4 6,0 0-15,-4-4-31,4 4 9,0-1-23,0 1-22,0-4-27,-3 4 22,3-2-12,0 2 2,0-4-11,0 4 9,0 0 29,-2-3-24,2 3 23,0 0-38,0-2 0,0 2-25,0-4-39,0 4 0,-3 0-30,3 0-15,0 0 84,-2 0-36,-2 9 0,1-4-15,-1 0-14,1 3-24,0-2 15,-1 1 15,3 1-10,1 1-12,-5-3 15,5 2 1,-4-1 10,4 1 11,0 0 24,0-1-16,0 0 40,0-2-7,0 1 6,10-2-41,-5-1-3,0-2-19,1 2 14,-1-3-16,-1 0-2,2 0 0,0 0 94,0 0-118,-1-8-3,2 3 23,-2 1-2,2-2 3,-4-1 4,3 2-31,-1-1 7,-4-1 38,2 3-22,-2-2-3,3 1 4,-3 0 2,-1-2 5,2 2-45,-2 1 45,0 0-21,0 1-42,0-1 17,0 2-26,0 0-50,0-1-33,0 1-53,0 2-53,0-3-42,-8 3-33,7 0-93,1 0-113,-5-4-207,3 4 27,2 0 427</inkml:trace>
  <inkml:trace contextRef="#ctx1" brushRef="#br0" timeOffset="80918.7673">21177 16385 3354,'48'0'70,"-24"4"-18,-2-1 42,-7-1 49,-5 2 17,1 0-9,-6 1-44,1 0-34,-5 0-19,-1 3-10,0-1-19,0 0-32,-12 14 13,-4-2 1,-6 3-7,-5 1 3,-1-3-35,-3 2 16,-1-2-40,-6 1 7,-6 3-26,-2 1 10,-2-2-39,-6 3 35,-6-3 17,-1 1 16,-3-2 25,-1-1 9,-1-3-6,0 0-6,1-5 24,0 0 12,0-4-28,4-4 30,2 1-25,-1-1 7,2-5-75,7 0 100,-1 0-16,6-14 44,3 5-43,2 0-26,1-2 43,1-5 14,3-2 4,2 5-9,5-3-24,8-2-6,-1 5-6,6-4-9,10 3 12,1 2 12,1 2-7,4 1-4,0 0 26,9 2-35,-1 1 16,11-7 5,3 2 34,6 5-35,3-1-11,5 2 30,6 5-17,0 0 12,8 0 0,3 0-1,-6 10-30,5-2-2,4-3 2,1 4-19,3 1 21,3-3 4,-1 2 5,5-2 13,-1 1-7,1-3 13,2 2 1,-2-4-4,7 0 8,-8 0-16,1-3 12,5 0 14,-4 0 36,-3 0 23,2 0 4,-2-12 1,-1 8-39,-6-3 1,0-2-55,-3 2 7,0-3-31,-4-2 16,-2 2-13,-4-1 11,-3-1-19,-4 0 12,-1-2 22,-6 4 8,0-3 0,-12 3-19,0-3-21,-8 2-4,-4 2-45,-5-1-17,-2 1-14,0 0-42,-19-5-21,1 0-78,-5 0-56,-4 3-42,-4-2-76,-2 1-139,-5 3-261,-4 3-164,4-3 610</inkml:trace>
  <inkml:trace contextRef="#ctx1" brushRef="#br0" timeOffset="83652.5026">14213 17277 2410,'0'24'120,"0"-18"21,0 1 29,6 1-10,-1-2 1,12 11-15,3-5-2,2 0-55,3 0-14,6-3 21,3 2-14,1-3-14,6 0-13,2 1 16,0 2-45,5-6 14,0 2 0,-1-2-33,1 0-7,7-1 37,5 0-42,2 1 20,1 0-32,9-2 36,0 0-9,2 1-23,1-4-7,9 3 7,-1-2 6,0-1 28,8 0-18,0 0 16,3 0 31,0-9-14,3 5 2,2 4-19,0-3 4,8-1 40,-2 0-8,0 0 0,2 0 10,3 3 18,2 1-28,-1-4-23,2 2 17,1-1-31,1 3 26,1-3-12,2-1-23,0 4 16,0-4-30,75 1 20,-45 0 9,-24 1-80,-14 2 110,-1-4-41,4 1-9,0-1 14,2-1-9,-2 1-21,4 2 26,71-7-27,-43 6 7,-25-2 6,-17 1-31,6-1 43,0 1-10,-5-1 6,6 0-21,-2 0 24,-2 1-6,2 1-16,2-4 16,-4 5-2,2-3-2,0 0-38,0 1-29,-3-1 60,-1 0-11,-1 1-36,-5 2-7,0-3 16,-3 0-12,-1 2 25,-5 0-2,2-2 30,-7 0-1,2 1-16,-3-2 14,-2-1 33,0 3-40,-5-1-11,-1 0-2,-2-2-24,-1 1 5,-2 0-12,0-2-2,-6 4-8,1-3-51,0 1-41,-5 0-60,0-1-54,-2 0-105,-3-1-84,-3 3-72,-6-4-146,0 1 95,-5-1 386</inkml:trace>
  <inkml:trace contextRef="#ctx1" brushRef="#br0" timeOffset="84792.9015">22534 16458 1017,'-7'0'111,"-4"-5"-32,3 5-30,1 0-3,-1 0 4,-1 0-8,6 0 17,-4-2 41,1 2 15,3 0 7,1-3 32,-1 3-16,3 0 2,-2 0 39,2 0-38,0 0 8,0-4-7,12 4-53,-5 0-11,4-2-25,17 2-3,-2-5-18,3 2 11,-1 3-18,9-4 15,0 0 0,0 4 8,6 0 33,-2-4-9,2 4 5,0 0-8,6 0 9,1 0 3,2-1-10,2 1 2,1 0 21,-2 0-44,0 0 30,2 0-40,0 0-16,-7 0-12,2 0-6,4 0-7,-4 0 4,2 0-5,-4 0-43,-4 0 67,-1 0-42,-4 0-24,-3 0-46,-5 0 7,0 0-43,-7 0-12,-5 0-40,-2 0-61,-5 0-17,-3 0-70,-1 0-96,1-4-86,-3 2-69,-4 2 118,3-5 271</inkml:trace>
  <inkml:trace contextRef="#ctx1" brushRef="#br0" timeOffset="85089.6913">23767 15905 2446,'50'0'197,"1"0"-20,-4 6 17,2 3-8,-1-4-22,3 4 7,-4 0-17,-3 3-16,-2-1-1,0 2-31,-4 5 15,-2-3-23,-5 2 19,-1 10-14,-4-1-38,-7-3-22,-4 0 9,-4 6-13,-4-4-29,-5 4 5,-4 1-55,2-1 10,-12 0-16,1 3-49,-7-5 7,-8 4 37,0-3 2,-1-2-54,-1-2-47,-1-3-38,-3-2-66,-4-1-57,0 0-69,-3-2-73,-1-2-87,2-4-57,4-2 59,1-2 333</inkml:trace>
  <inkml:trace contextRef="#ctx1" brushRef="#br0" timeOffset="85777.0069">26491 16196 3388,'45'7'101,"-25"-5"-6,-3 1-38,-6-3 23,-1 4 18,-3-4-46,-2 4-2,-3-2-1,-2 3-99,0-2 113,-10 1-58,-10 11-16,-7-5-26,-2 2 2,-9 3-20,-3-2 20,-3-1-37,-1-1 9,-3 2-33,-7-4-24,-1 4 30,-8 0-10,-2-3-12,1-1-39,-6-4 35,-2 3 7,1-3 57,-2-2 20,2 1 33,0-3-7,7-1 57,3 0-19,1 0-2,8-16-15,1 10 9,7 1-25,1-5-7,8-3 28,0 0 8,5 3-11,9-6-5,5 0 1,1 1 31,11 1-6,7 0 9,-2 1-3,10 5 2,2-9 4,9 3 26,4 2 17,3 0-13,9 6 11,1-1-32,2 5 2,13 1 27,-4 1 4,5 0 5,-6 0-39,8 9 50,3-2-10,-3 0-25,8-2-43,-4 4 8,1 0-15,6-3-5,0 1 12,-1-1-12,0-1-12,2-2 24,0-2 26,-1-1 3,0 0-6,-4 0 11,-1-9 16,1 5 11,-4-5 19,-3 4-21,-3 0-4,-3-4-96,-5 4 138,-3-3-60,5-1 1,-9 3 0,-6-2-34,-1-1 30,-6 3-32,-9-1-33,-2 1 1,-6-1 3,-3 1-22,-1-2-38,-4 3-26,0-1-13,0 0-34,-17-9-34,-1 2-20,-5 1-27,-1 1-4,-6 1-42,0-2-5,2 0-25,-1 4-21,0-5-64,-2 0-107,5 2-118,1 3-78,-1-4 97,7 1 420</inkml:trace>
  <inkml:trace contextRef="#ctx1" brushRef="#br0" timeOffset="86729.9012">26330 16102 1552,'-20'6'95,"-2"4"24,4-5 9,4 0-47,6-3 14,-1 0-44,1 2 2,3-2 45,0 2-15,0-2 6,1 0 0,2 2-4,0-1-22,1 2 37,1 0 28,0-1-47,0 2 18,0-1-2,0 3 16,7-3-16,-2 3-14,15 4 23,-1 0-12,-4-4-16,5 2-12,7-3 5,-3 3-19,8-2-19,1-2 31,3 3-18,-2-1 45,6-3-32,-1 3 15,2-1-26,2-2 9,0 1 19,0 4-30,1-3-23,4 0-29,-3 1 34,-4-1-18,2-1-15,-1-1 3,-2 1 14,1-2-30,-3-4 20,-4 4 12,2-4-14,-2 0 7,-1 0-99,-6 0 148,2-10-38,-3 4-2,-2 1-32,0 0 1,-3-4 8,-6 4-20,-2-1 27,-1-1-31,-6 1 2,1-2-23,0-1-39,-4 1 11,0 2-14,1-2 6,-4-1 10,0 0 18,0-1-24,-14-12 38,-1 3-38,-1 1 52,-1-1-21,-5 3-1,-4 2-28,-1 1-10,-1 0-5,-9 3-23,2 4-39,3-1-91,-6 5-116,2-1-175,5 3-143,-1 0 386</inkml:trace>
  <inkml:trace contextRef="#ctx1" brushRef="#br0" timeOffset="87745.3265">22516 17194 1325,'0'12'76,"0"-11"9,0 3 26,11-4-14,-5 4-18,2-3-6,4 2 1,13-2-9,5 3 5,2-1-32,2-3 46,0 4-25,4-3 25,5-1 6,3 0 2,-1 0 63,-1-9-98,3 5 30,2 1 21,-1 2 31,9-3-18,-1-1 38,3 2-86,4 0 39,5-3-40,2 0-66,4 2 65,0 0-42,8-1 5,0 4-33,3-3 2,2 0 19,2-1 0,2 2-15,5 1 4,1-2 11,1 4-14,1-2-90,4-1 147,3 0-19,1 3-6,5-3-40,1 0 7,2 3 17,2-3-19,78 3 4,-45-2 2,-24 2-5,-13-5-14,2 2 1,5 3 4,75-5 11,-4-4 7,-41 5-49,-22 0 41,-9-1-24,74-3 26,-40 5-18,-19-4 4,62-1 85,-44 5-122,-21-3 21,66-4 10,-41 1 46,-22 5-27,56-4 33,-38 1-24,-23 3 19,58-8 10,-36 1 7,-25 7-3,-11 0-14,77-4 2,-39 2-5,-25 1-17,-13 0 3,79-3 0,-39 4-10,-28 3-7,65-8-12,-43 9-66,-22 0 103,-11-4-10,4 3-2,2 1-18,80-8 5,-9 4-59,-47 4 15,-22 0-47,-12-1-6,3 1-38,0 0-36,8 0-69,71 0 16,142 10-335,-79-10-297,-24 0-83,-23 11 699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1693.84839" units="1/cm"/>
          <inkml:channelProperty channel="Y" name="resolution" value="1276.96851" units="1/cm"/>
          <inkml:channelProperty channel="F" name="resolution" value="0" units="1/dev"/>
        </inkml:channelProperties>
      </inkml:inkSource>
      <inkml:timestamp xml:id="ts0" timeString="2019-02-04T19:54:03.98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F0"/>
    </inkml:brush>
    <inkml:brush xml:id="br3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1581 1967 1439,'27'-20'172,"-4"11"-11,-3 4-16,-6 1 61,-1 0-49,-5 0 17,2 3 5,-3-4 64,-1 4-19,1-2-109,-3 3 96,-1-5-37,2 1-22,-3 3-42,1-3-49,-3 1 14,0 1-13,0 2 13,0-4-55,0 1 25,0 1-30,-12 2 16,7-5-2,0 5-34,-3 0-8,-3 0 17,4 0 18,-3 0 6,-14 19-34,-1-9 34,2 4-21,-1 2-18,-2 6 13,1 1 70,3 0-97,1 4 9,-1 2-2,5 0 2,-1 0 25,3 3-25,0-2 12,6-4-9,0-2 17,2 2-19,2-7 38,2-5-29,1-1-3,2-4 18,0 0-25,0-2 21,9 0 15,-6-2-17,3-4-25,2 1 45,1-2-28,4 0 9,14-8-2,-2-2 12,2-3-27,1-1 3,-3-2-12,-1-2-81,2-4 45,-1 2 111,-2-2-10,-3-2-38,1 2-13,-2-4 21,-2 7-10,0-3 15,-1-2-15,-1 7-9,-1-1 34,-4 5-48,0 1 75,-5 5-10,-1-1-3,3 2 10,-4 3 4,2 2 31,-3-2 21,1 3-30,1 7 15,-4 2-5,3 1-7,-1 21-17,-2 4-4,0 5 1,-10 7-389,1-1 498,1 4-61,-3 7-72,-4 7-38,-6 3 3,0 3-21,1 4 27,-7 5-32,-4-2 9,0 2-3,-5-1 6,-2-5 22,-4-3 2,2-6-13,2-1-98,-4-7 132,4-4-38,0-7-75,-1-3-5,6-5-86,-59 47-280,22-34-531,28-46-524,30-4 1051</inkml:trace>
  <inkml:trace contextRef="#ctx0" brushRef="#br0" timeOffset="640.4621">2285 1936 1973,'13'-6'287,"-10"4"33,3-2-43,1 2-91,-2 2 138,4-5-93,-1 3-51,1 2-35,-1 0-19,1 0-15,2 0-35,9 13-11,-3-3 5,2 2-48,-5 5-5,-2-1 19,-2 4-25,-4 0-83,-2 2 117,-4-5-2,0 2-18,0 9-29,-14-1 15,4 0-5,0-2-3,-5 0 2,0-3-20,4-3 21,-3 0-85,-3-2 122,3-4-53,2-4 2,4 1-13,-3-4-20,3-2-20,1-1-14,2 2-14,-1-5-10,3 0 19,-2 0-49,3 0 27,-1 0-37,3 0 5,-4 0-15,4 0-14,0-13 71,0 6-5,9-1-13,2-10 11,4-5 28,0 5-45,-1-2 109,2-3 3,1 3 2,1 1 11,-1 0-14,-1 0-15,3-2 41,-2 5-8,-2-3 25,3 2 18,-3 0-24,-3 5 62,-2 1-13,0 3-3,-1-1 12,-4 4-7,2-1 47,-2 1 30,0 1 5,-1 1-4,-1 1-8,-1-3 4,1 4-6,-1 1-38,1-5-43,-3 5-15,0-2-17,0 2 19,0 0-26,0 0 16,0 0-20,0 0 13,0 8 4,-8-3 16,3 1 4,3 2 2,-8 15 11,5-6-28,0-1-31,1-1 11,1-1-15,1-3 0,2 2 13,0 0-36,0 17 7,0-10-9,0-2-35,10 7-73,-3-6-29,3 1-48,-1-2-32,1-5-73,4 2-65,0-4-55,-4-1-69,3-5-65,3-2-50,-4 1-39,17-3 388</inkml:trace>
  <inkml:trace contextRef="#ctx0" brushRef="#br0" timeOffset="937.2761">3085 1697 2753,'5'-5'367,"-5"5"4,5 0-49,-3 0-93,2 0-12,3 10-58,-2-3-11,3 18-64,-1-1-18,0 3-36,-4 5-15,-3 0-4,0 3 25,0 6-96,-12 0-25,2-1-26,0 0 8,-4-4-44,0 0 16,-3 0-20,0-2-27,-2-4-57,-5 0-63,0-1-73,-2-2-53,-1-3-77,1-4-91,-1-2 40,-1 0 334</inkml:trace>
  <inkml:trace contextRef="#ctx0" brushRef="#br0" timeOffset="1374.6718">2193 1536 1896,'5'-18'189,"-5"17"39,-12 1 8,5 0 1,1 0-39,-9 27-18,-2-8-35,0 5-5,1 7-49,1 1-1,1 4-42,1 4-41,0 0 34,3 2-31,0 1 5,0 2-31,3-2 25,0 4 16,4 1-60,-2 1 31,3-3-53,2-6-15,0-1-46,14-2-23,-4-6-5,0-3-66,7 0-27,-1-7-92,8-1-131,-2-5-134,4 1 45,1-5 349</inkml:trace>
  <inkml:trace contextRef="#ctx0" brushRef="#br0" timeOffset="1858.932">3827 1856 2252,'-6'-13'69,"6"13"71,0 0 36,0-3-3,0 3 64,0 0-54,0 0-51,0-2-53,9 2-18,-3-4-48,1 4 28,1-2-21,2 0 4,14-3-12,-5 1-3,0 0-38,10 0 17,-5-1-31,-2 4-33,-4 1-13,9-5-75,-2 0-3,-5 4-19,0 1 11,9-3-45,-10 3 1,0 0-20,-2-4-37,10 4-23,-5 0 24,-3 0-32,-3-1 94,1 1 16,-2 0-5,-3 0 143</inkml:trace>
  <inkml:trace contextRef="#ctx0" brushRef="#br0" timeOffset="2187.031">3779 2006 1875,'-16'6'203,"13"-1"11,1 0-15,2-2-21,0 0-11,0 2-32,0-2-10,0-2-25,9 3-33,-6 0-27,3-2-12,2 1-32,2-3 20,1 0-22,0 1 13,21 3-24,-2-4-5,-2 0-23,1 0-53,2 0-25,-2 0 3,2-9-12,6 4 2,-2 0-31,2 3-62,1-3-53,0 1-127,1-1-48,2 5 61,-1-2 13,2-2 283</inkml:trace>
  <inkml:trace contextRef="#ctx0" brushRef="#br0" timeOffset="7964.8525">5120 1956 1269,'0'0'254,"0"0"-38,4 0-34,-4 5-26,3 0-30,1-1-9,-2 5-41,1-1-21,0 1 17,9 11-23,-7-5-14,2-4-7,0 2-4,-2-5-15,6 15-11,1-5 4,-2 0-1,0-4-11,-3 0 53,-1-6 9,1-1-2,-1 1-12,-1-3-19,0 0 35,-1-1 0,1 1-9,-2-2 1,2-1-98,-1 1 128,-1-1-21,-1-2-31,3 0-1,-4 0-9,1 0-3,-2 0-12,3 0 10,-3 0-14,2-7-29,2 0 21,-4 1-8,0-2-9,0-2 28,0 1 1,0-2-33,0-16 37,0 5-19,0-6-16,-9 2 40,4 1 0,5-3-28,-3 7 44,-1-4-12,1 3-57,3 3 97,-2 1 70,-1 5-146,3-2 36,-2-11 4,2 8-1,-3 0 26,3 4-10,0 0 2,-4 1 0,4 3 7,0-1 59,0 1-104,0 1-39,0-4 87,0 4 16,0-3-12,0 1-10,9-15-2,-6 1 13,1 6-24,1 2 6,3-6 2,1 2-6,-2 0 14,3 3-20,4-2 28,-2 3-31,6-3 12,0-1 2,2 3-15,6 1-5,0 0 19,6 1-12,-1 1-9,6-2-8,0-1 24,-1 3-17,3 4-14,-1-3 0,3 0 3,84-20 15,-2 5-6,1 2-44,-13 10-18,-15 2-10,-7-12 12,-13 5-3,-13 5-9,-22-3-83,-12 12-82,-5 2-106,-3-3-322,-4 1-256,-5-1 539</inkml:trace>
  <inkml:trace contextRef="#ctx0" brushRef="#br0" timeOffset="9964.3456">5873 1672 398,'0'9'69,"-7"-9"-14,5 0 41,2 0-21,-5 0 44,2 0-19,2 0 12,-2 0-1,-2 0-22,3 0 17,0 0 5,-5 0-38,2 0 14,2 0 4,0 0-28,-1 0 9,1 0-26,-1 0-5,3 0 20,-3 0-20,4-10-18,-3 10 6,3 0 9,-2-3-2,2 3 10,-3 0-7,3-2 12,0 2-5,0-4-3,0 4 6,0-4 23,0 4 5,0-3-52,0 1 21,0-2 5,7 3 8,-4-2-5,2-2 4,0 2-9,-1 1 20,1-1 30,1 1-9,-1 2-28,2-4-10,0 4-16,-3 0-18,3 0 8,-4 0-3,4 0-1,-2 0 6,0 0 85,-1 0-118,2 7 26,-2-3-3,-1-1-23,-1 1 20,-1-3 6,-1 2 20,2 1-21,-2-2-10,2 1-5,-2-1 8,0 1 4,0-2-12,0 3 35,0-4-57,0 3 32,0-2-28,0 1 20,0 1-34,0-3 44,0 1-43,0 2 34,-7-3-28,7 0 20,-3 1-34,3-1 48,-5 0-38,3 0 22,-1 3 22,3-3-44,-2 0-19,-2 0 42,1 0-10,3 0-8,-3 0 6,1 0 7,-1 0 6,3 0-3,-5 0-9,3 0 3,0 0 31,2 0-24,-5 0 1,3 0-7,2-8 1,-2 8-13,-1 0 57,3-4-42,-4 4 3,3 0-14,1-2 23,-4 2-212,4-3 300,-3 3-34,3-4-48,0 4 8,-2-4-4,2 4-12,0-2 32,0-1-53,0 3 43,0-4-11,0 2-15,7-1 24,-2 2 11,0-3-8,-1 1 88,3 3-102,-2-2 31,2 2-12,-1 0-3,1 0 22,0 0 5,-2 0 2,2 10 8,-2-7-20,-1 3-7,-1 2-20,1 0 4,-2 2-19,-2 0 25,1 0-18,-1 2 0,0 16 25,-12-1-28,1-2-5,1 4-23,-3-4 14,-2-1 16,-1-2-6,-1 1-26,-2 0 14,2-1 6,-2-2-9,0-3-2,1 1-31,2-1-9,0-3-22,1-4-1,7-2-51,-1 1 22,2-1-43,2-3-8,-2-1-45,3 2-47,1-3-68,-2-2-33,2-1-27,1 1 17,2-1 19,-2 0-1,2 0 62,0 0 59,0 0-7,0 0 141</inkml:trace>
  <inkml:trace contextRef="#ctx0" brushRef="#br0" timeOffset="10511.0929">6097 1595 851,'10'-22'95,"-4"17"140,-1 0-36,1-1 6,-1 0-10,1 1-57,-3 1-1,2 0 6,-2-1-13,1 3 23,-3-3-55,3 1 19,-2 0-42,-2 0 11,0 3 18,3-3 13,-3 4-8,0 0-3,0 0-29,0 0 2,-12 0-19,5 0-40,1 9 28,-1-4 9,-12 13 6,2-1-11,3-3 42,0 5 4,1 2-18,2 0-3,1 0 3,0 2 86,3 2-151,4-5 33,1-3-17,0 1-26,2-1 42,0 10-37,0-1 9,9-6-13,-4-4-13,0-2 6,2 10-16,1-9 5,-1-3-25,0 1-29,2-4-25,-3-2 32,1 1-49,0-3-62,2-1-44,-1 0-37,-1 1-58,2-1-77,1-3-22,0 2-92,-1-2-61,-3-1 85,5 0 263</inkml:trace>
  <inkml:trace contextRef="#ctx0" brushRef="#br0" timeOffset="11151.5678">6618 1581 1179,'5'-13'152,"-5"7"40,2-2-7,-2 5 10,0-2-16,0 0 6,0 0-21,0 1-4,0-1-32,0 2-33,0 1-10,0-1 25,1 3 0,-1-2 40,0 2-24,0 0-11,0 0 10,0 0-5,0 0-12,0 6 28,0 2-34,0 1 0,0 1 7,0-2-31,0 5-32,0 15-6,0-5-20,0-3-10,0 10 6,0-2-22,4 1 3,-4-9 2,0 2 3,0-4-38,0 0-16,0 10-36,0-6-24,0-4-29,0-1-25,0-4-50,0-1-73,0-1-101,0 2-94,0-4-150,0-2-67,0 1 109,-11 0 438</inkml:trace>
  <inkml:trace contextRef="#ctx0" brushRef="#br0" timeOffset="11385.8884">6455 1911 1747,'-19'-15'253,"17"8"-7,-1 1 20,0 1-48,1 1 0,-1-3-54,3 2 7,0 0-24,0 0-26,0-1-44,0 0 77,8 1-131,-1 0-8,-2-1 6,3 0-27,12-6 6,0-1-7,2 4 0,-1-4-51,3 4-22,0-1-11,-3 2 1,4 0-169,0-1 92,-2 3-67,-4 1-2,2-2-39,4 1-74,-6 1-57,-4 1-80,-1 1 123,10-3 54,-5 1 204</inkml:trace>
  <inkml:trace contextRef="#ctx0" brushRef="#br0" timeOffset="11885.7728">7137 1414 1637,'5'0'285,"-3"0"-31,1 0-65,1 0 1,-3 0-47,3 6-31,-2 1-12,3 2 8,-2 1-40,2 17-28,-1 0 4,-1 0-1,0 4-18,-1 0-23,3-1 16,-3 1-5,1 3-38,1-5-18,1 0-20,-2 1-36,-2-3-94,4-1 19,0-3-53,-2-1-64,-1-9-130,3 1-97,-3-4 5,1 2 337</inkml:trace>
  <inkml:trace contextRef="#ctx0" brushRef="#br0" timeOffset="12760.608">6522 953 427,'-26'15'61,"4"-7"69,1-8 47,11 6 0,-7-6 24,9 8-29,-1-8 3,2 0-43,0 0-46,7 0 8,0 0-6,-9 0 14,9 6 4,0-6-19,0 0 4,0 7-5,25-7-29,-7 0 43,-4 0-40,14 0-23,-3 0-8,2 0-15,1 0 0,3 0 4,27 0-24,-3-25 3,-16 19 36,-3-2-20,26-2-3,-9 2 22,8-2-26,-4-4-6,-5 14-4,-11-9-4,-6 9 27,32-8-5,-22 8-35,-12 0-65,-3 0-157,-2 0-298,-4 0-249,-6 0 503</inkml:trace>
  <inkml:trace contextRef="#ctx0" brushRef="#br0" timeOffset="13807.1991">6448 1098 540,'-34'0'168,"13"0"39,1-13 26,10 13-14,-4 0-7,14-9 30,-7 9 12,7-8-39,0 8-1,0-7-12,0-10-9,29 8-96,-7-8 81,26-2-38,11 3-50,-16-1-24,15 1-26,10 7-11,-21-1-17,12 3-10,3-3-83,-18 3 126,20 0-33,-6-15 18,-12 17-42,14-11 30,0 6-26,-20 0 7,17 2 7,-20 1-19,-8-1 16,-3 8 5,1-7-24,-1 7 25,-1-7-4,5 7-3,-6-9-1,2 9 0,-3-8 2,3-1-8,-5 9 9,1-9 9,-3 4-27,-7 5 14,7-9 13,-11 9-30,-1-8 15,0 8-6,0 0-2,-1 0-2,0 0 30,-6 0-13,9 0 4,6 0-11,2 0 1,-1 0 4,-1-7-5,4 7 5,-11 0 1,9 0 12,-13 0-8,5 0 20,-1 0-24,-1 0-16,0 0 37,-7 0-16,8 0 19,-1 0-17,-7 0-2,7 0 6,-7 0-1,6 0-7,-6 0 27,0 0-27,6 0 7,-6 0-41,0 0 43,7 0 187,-7 0-306,0 0 82,7 41 4,-7-14 18,0 6-48,0 38-38,0-22-131,0 26-161,0-26-217,0-12-373,0-3 580</inkml:trace>
  <inkml:trace contextRef="#ctx0" brushRef="#br0" timeOffset="21875.217">8571 1657 345,'-12'-7'31,"10"7"25,2 0 19,-1 0 25,1-2 45,-2 2-4,2 0 35,0 0-37,-4 0-18,4 0 21,-3 0 4,3 0-49,-2 0 9,2 0 2,-4 0 7,4 0-3,-3 0 5,3-3-41,-2 3 6,2 0 0,-3 0-17,3 0-15,0 0 6,0 0-25,-3 0 1,3 0-19,0 0 10,-2 0-15,2 0 24,0 0 49,0 0 3,0 0 16,0 0 1,7-1-2,-1 1-2,1 0-45,1 0 28,2 0-23,2 0 2,-2-4-111,2 4 145,19-4-39,-2 0-3,-5-1-16,5 0 44,-3 0-39,3 0-20,-2 1-13,2-2-1,-7 3 1,-1-2 6,0 1-20,-4 0 14,-2 1 10,-4 1-29,2-2-11,-2 1 29,-1 3-10,-4-2-53,3 2 25,-3 0-42,1-3 31,-1 3-10,-1 0-24,0-2 42,1 2-51,0 0 6,-2 0-8,-1-4-7,0 4-52,1 0-1,-2 0-49,1 0-44,-1-3-57,0 3-55,-2 0-107,2 0-8,-1 0 65,1 0 269</inkml:trace>
  <inkml:trace contextRef="#ctx0" brushRef="#br0" timeOffset="24843.2687">5069 2572 820,'-8'11'96,"0"-8"0,0-1-31,1 1-18,-1-1 14,2 1-31,3-2 22,-2 2-2,0-1 190,2 1-277,1-2 66,2 2 23,-2-3 22,2 1 18,0-1-16,0 2 0,0-2-21,0 3-27,7-3 40,-2 2-24,2-2-25,0 2 21,3-2-13,0 1-10,1-1 12,1 0 12,20 0-17,-1 0-15,-1 0 77,2 0-36,3 0-25,0 0 42,0 0-16,2-8-2,4 6 33,1-2-24,1 3 6,4-3 192,-1 0-271,5 1-16,-1-2 77,-5 3-13,3-2 21,3-1-27,7 1 31,-1 0-19,2-1 11,0-2-4,5 1-7,1 1-19,0 0-13,5-2 30,0 1-12,2 2-15,-4-1 15,6-2-33,0 1 31,3 1-4,0 0-6,3-2-17,0 4 39,0-4-24,0 2 1,3 0 15,1 1 0,-1-2-10,5-2-5,1 3-13,-3 1-10,3-1 13,-3 0 9,3-2 18,-2 3-48,2-2 12,2 1 45,0 1-39,-1-4 27,0 2-23,-5 0 53,-2 0-21,4 0 40,0 1-40,-6 1-1,-3 0-14,3-1-10,-2 0 29,-2 1-22,-2 1-19,2-1 1,-3 3 7,-2-4-3,0 4-15,-4 1 2,1-4-39,-2 4-9,-4-4-9,-1 3-58,-2 1-30,-2 0-59,-1 0-19,-3 0-95,-2 0-47,-4 0-65,5 0-93,-4 0-4,-6 0 88,4 0 305</inkml:trace>
  <inkml:trace contextRef="#ctx0" brushRef="#br0" timeOffset="49383.1778">9755 1255 717,'-54'-21'363,"21"6"2,11 6-12,11 1 14,-8-9-77,14 8-40,5-6-77,-9-8-1,9 11-35,0 3-21,0-9-3,0 9 11,39-8-34,-18 10 12,7-2 0,37-11-20,-22 13 10,-11 7-8,-4 0-8,16 32-24,-20-2-6,-17-2 28,1 3-17,-8 2-38,0 44-20,0-58 11,-27 7-46,17-3 62,1 0 1,-3-3-24,-3 0-5,3-3 22,0-4-14,3-2 11,-1-3-19,0-2-2,3-1 22,-2 3-9,3-5 13,0-1 9,1 1-5,1 1-30,-1-2 2,0 1 1,2 1-6,-1-3-4,3 0-1,1 2 20,-2-2-1,2-1-14,0 3 17,0-2-8,0-1 23,7 2-16,-2 1-1,0 1 13,1 0 3,0-1-2,1 2-1,14 7 7,-8-3 0,1 7 16,0-7-1,-2 1-1,3 5-1,-7-2 38,1-1-40,-5 1-30,-1-2 44,-1 1-10,0-3 13,-2 4 6,0-3-11,-9 14 2,-2 2-6,-5-1-27,-3-1-13,0 0 7,-7 2-15,-1 0 25,-2-2-29,0-2 19,-1-2-17,0 0 12,0 3-25,0-3-9,-1-2-22,2 0-27,-1 0-35,7-1-10,2-3-87,-1 3-105,8-8 6,6-3 26,1 1-68,3-2-89,3-4-181,1 2-230,0 1 2,0-3 616</inkml:trace>
  <inkml:trace contextRef="#ctx0" brushRef="#br0" timeOffset="72316.8358">6668 3099 720,'-11'-5'92,"11"5"50,0 0-7,0 0 11,-3-2-22,3 2 10,0 0-23,-2-4 3,2 4-13,0-4-30,-2 3 5,2 1-31,0-3 8,-3 3-16,3-4 12,0 3 27,0-3 13,0 4 3,0-4 26,0 3 5,0-4-37,7 0 86,-5 1-48,3 1-8,0 1 20,0 2-71,0 0 5,2 0-21,0 0-14,-2 0-4,1 0 15,3 11 11,-5-3-39,11 7-26,-3-3 28,-5 1-10,0 1 2,-2-4-23,3 11 43,-4-2-23,-4-4 12,1 1-3,-1-2-13,0 13 29,-8-8-34,1 2 0,-1 2 17,-1-4-43,-1 3-1,0-3 21,-3-2 9,5-3-35,-4 3 19,-2 1-27,3-5-11,1-5-15,2 0 36,1 1-29,-1-2-12,3-2 26,-2 1-25,2-3-23,1 1-22,1-1-18,-2-1 2,3-2 11,2 3 16,-3-3 31,3 0 33,0 0 14,0 0-18,0 0 8,0 0-9,0-12 29,10 7 15,-5 0 4,9-15 6,2 2-15,-3 0-15,1 0 35,4-3 3,-3-2-8,3 3-5,-3-2 29,2-1-16,0 1 96,-3 0-131,5-1 36,0-1-2,-4 1-5,-1 1 29,1-4 1,4 4-25,-4 3 16,-2-3-19,0 3 28,1 3 10,-6 4-22,-1-1 91,-1 3-5,-3 3 13,1 2-40,-4 1-26,1 0-1,3 1-31,-4 0-15,2-1-17,-2 2-6,0 2-6,0 0 20,0-3 28,0 3 0,-12 0-34,8 10 20,-1-3 18,-11 10-16,4 0 27,-1 2 9,1 5-15,-2-3 43,4 0-22,-1 3 5,1 0 81,2 0-91,3-1-43,1-2 35,2-3-1,2 0-56,0-3 38,0 1-3,0 9-18,13-8 15,-8 10-50,0-13 15,5 8 1,0-1 1,0-2 10,3-4-39,2-1-33,-5-2-78,0-7 36,0 3-64,6 6-96,-2-10-117,1 0-147,-3-3-237,0 3-10,-3-4 534</inkml:trace>
  <inkml:trace contextRef="#ctx0" brushRef="#br0" timeOffset="75245.5172">7459 3192 466,'0'0'49,"0"0"-12,0 0 64,0 0-3,0 0 23,-5 0 14,5 0-30,0 0 16,0 0-3,0 0 3,-3 0-37,3 0 12,0 0-10,0 0 1,0 0-16,0 0 26,-1 0-31,1 0 24,0 0-21,0 0 27,-3 0-7,3 0 10,0 0-9,0 0-14,0 0 13,-4 0-10,4 0-23,0 0 41,0 0-90,0 0 34,-3 0-10,3 0 29,0 0-51,0 0 16,0 0-12,0 0-7,0 0 45,0 0-56,0 0 36,0 0 19,0 0-8,0 0-21,12 0-11,-7 0 26,4 0-7,-1 0-8,1 4-8,3-4-13,-2 0-10,1 0 2,16 0 31,-3 0-39,2 0-16,2 0-7,-7-9-15,0 9-4,6-3-22,-1 1-55,-2 2-39,-7-4 9,10 4-37,-3-1 3,-6 1-34,9-3-6,-5 3-51,-4-3-46,-3 3-3,2-4 86,-2 4 4,-4-2 151</inkml:trace>
  <inkml:trace contextRef="#ctx0" brushRef="#br0" timeOffset="76582.132">8566 2836 815,'10'-17'133,"-3"14"63,10-9 42,-5 5 14,-5 1-24,0 0-26,-2 0-2,0 3-24,-2-1-24,1 0-8,-3-1 7,1 1-62,-2 2 47,2 0-34,-2-2-44,0 0 5,0 2-17,0-2 4,0 3-19,0-3-42,-10-1 29,5 1-9,0 1-18,-2-1 15,1 1 3,-4 0 6,1 3-18,1-3 19,-2 2-15,-2 1-14,2-4 10,1 4-2,0 0 19,-1 0-7,1-2-30,1 2 25,0 0 9,-1 0-29,3 0 6,-1 0 6,2 7 16,2-5-8,-2 3 12,2 3-37,3-1 45,0 1 0,0 5-19,0 12 20,15 1 15,-8 2-15,0 3-2,0 0-3,5 0 11,-2 4-14,-2-3-25,1 0 22,-1 0-13,-2-1 1,-1 0 7,0-4-4,-3 1 16,-2 0-13,0-3-17,0-6 23,-10 5-47,6-1 24,-3-4 16,0 3-30,-6-4 13,6-5-96,-5 7 129,0-10-15,3-1-9,-1-3-9,1 1 13,1-2-11,1-3-8,-1 0 15,1-2-9,1 0 6,1 0-13,-4 0 9,3 0-2,-1 0 30,2-13-9,0 7 9,1-1-23,3-2 3,1 0 29,-2-1 3,2 0 6,0-16-15,12 2-7,-4-1 20,4 2-31,0 0-35,1-1 19,2 1 31,2 1-23,-4 2-11,2-3 8,1 4-13,-2-3-11,-2 5-48,0-3-25,2-2-25,-6 8-154,3-7 64,-3 7-102,1-7-87,-4 6-147,-1 1 0,2 1 333</inkml:trace>
  <inkml:trace contextRef="#ctx0" brushRef="#br0" timeOffset="85786.4653">2184 4560 1737,'12'-5'275,"-12"2"-28,0 1-1,0 2-24,0-4-74,0-1-2,0 1-63,-12 1 17,7 1-3,-1-2-1,-2 4-17,-2 0 46,-2 0 5,0 0 4,-14 9-16,-1 0-25,1 2-12,0 2 17,-3 4-18,5 5-16,-1 0-22,0 1-4,1 4 1,1 0 8,5 5-41,-2-1-3,5 2 16,1-1-27,3-2-16,3 1 53,1-3-18,4-1-9,3-7-15,0-5 21,0-3 2,0-1-11,11-4 0,-4-3 7,0-1 15,0-2-8,4-1-43,-1 0 49,17-10-20,-4-4 14,7-2-7,-7-2-6,0-2-4,3-2-4,-2-1 7,2 1-10,-5-1 19,1-2-4,-2 2 2,-3 0-7,4 0-16,-4 1 25,-3 0-7,-4 2 7,2 2 26,-5 5 17,-2 3 26,0 2 26,0 1-24,-3 2-33,0 1-2,-2 2-5,0 2 14,0 0 11,0 0-18,0 9-10,0-3-1,-12 2-13,2 18-39,-1 0 29,4 2 1,-1 1-44,-1 6-15,4-3-73,-2-1-49,2 1-35,2-3-5,3-7 9,0-2 0,0-6-23,0-3-83,13-2-49,-9-2-143,4-2-72,-1-1-66,2-4 50,1 0 104,16 0 340</inkml:trace>
  <inkml:trace contextRef="#ctx0" brushRef="#br0" timeOffset="86411.3092">2580 4617 1531,'15'-26'290,"-10"10"18,0 7-7,-4 0-42,2 0-65,-1 2 6,-2 2-15,3 0-4,-3-1-32,0 3 4,0 0 43,2-2-119,-2 3 9,0 0-40,0-1 8,0 1-30,0 2-2,0-4 9,0 4 19,0-3-42,0 3 9,0-2 2,0 2 11,0 0 6,0-4-4,0 4 21,0 0-34,0-3-9,0 3 2,0 0-16,0 0-5,0-3 14,0 3 1,0-3 1,0 3-7,0 0-10,0-3 19,0 3-9,0-2 34,0 2-68,0 0 31,0-4 1,0 4 5,0-2-2,0 2-17,0 0 15,0-3 14,0 3-6,0-3 6,0 3-16,0 0 31,0-2-30,0 2 24,0-4-4,2 4 8,-2-3-26,0 3 33,1 0-16,-1-2-5,4 2 8,-4 0-13,1-4 19,-1 4-16,4 0 33,-3-3-12,-1 3 9,4 0 21,-4-2-17,3 2 39,-1-4 13,-2 4-10,2 0-26,-1-4 21,1 4-10,-2-3-8,3 1-8,-3 2-44,0-3 38,2 3-17,-2-3-19,0 1 7,0 2-4,0-5-11,0 4-16,0-3-2,-10 0 7,5 1-7,-2 3 13,2-2 7,-2-1-3,-1 3-20,2 0 12,-1 0 12,0 0 3,-1 0-9,3 0-1,-2 0-31,0 0 97,0 0-78,0 0-15,2 9 13,-2-6-28,-1 2 34,1-1 10,0 0 9,2 2-23,-2 2 40,2-2-1,0 2 17,0 1 42,1-2 21,2 3 28,-3 13-34,2-4 4,3-1-40,0 0-13,0-3-29,0 0-16,10 10 3,-7 3 42,3-2-70,-3 0 4,1-4 31,-1 5-19,1-7 17,-3 7-35,-1-6 20,0-1-38,0 5 8,-15-2-6,8-1-13,-7-2 4,-1 0-13,-2-2-39,-4-3-10,-1 0-59,0-2-37,4-1-19,-2-2-46,3-5 4,5-1-49,1 0 27,1-3-182,5-1-53,-2 0-84,4 0-83,1 0-54,2-10 130,0 3 430</inkml:trace>
  <inkml:trace contextRef="#ctx0" brushRef="#br0" timeOffset="86973.6614">3036 4525 2476,'27'-9'390,"3"5"-4,-2 3-33,-6 1-57,6 0-9,1 0-7,-2 0-34,4 8-45,-5 0-63,-1 1-32,3 1-22,-4 4-21,-5-1-1,-4 2-14,-1 3-20,-2 3-1,0 1-10,-5-2 5,-6 1-14,-1-3-15,0 9 1,0 0-28,-17 1-3,7-2 14,0 0 19,-3-2-5,2-4-23,-1-2 13,0 3-25,2-9 9,1-4-20,2 0-34,0-1 10,0-2-46,2-2-22,2 0-29,-2 0 0,3-3-1,-1 1-17,3-1 18,0 0-17,0-10 1,0 5 17,0-4 40,15-12 37,-5-2 12,2 0 29,4-5 8,-3-2 38,3 2-1,2 1 2,-2-3 32,3 3-3,-1 0 51,2 0 40,-3 3 34,0 1-28,-5 1 44,0-1 40,-2 7-8,-3 3 33,-2 3 24,-2 0-12,1 5-23,-2-2-26,1 2-42,-1 1-73,-2 2 21,3-2 49,-3 4 78,0 0-18,2 0-20,-2 0-37,0 9-39,0-1 4,0-1-45,0 4-36,-7-1-29,7 3 13,0 18-20,-5-5-18,3-5 9,2 1 31,0-7-63,7 11-41,-2-3-10,2-6-54,5 1-56,-5-5-74,7 3-5,1-7-81,4 0-55,-2-2 10,2-3-121,6 1-117,0-1-169,-5-4-72,8 0 580</inkml:trace>
  <inkml:trace contextRef="#ctx0" brushRef="#br0" timeOffset="87317.3367">4173 4595 2794,'-7'15'194,"-1"-12"8,-1-2 32,1 2-25,2-2-40,-1 3-40,0-3-92,1-1 33,2 4 19,-1-2 4,3-2 4,2 2 0,0 0-53,0-2 16,0 3-13,0-3-23,9 0 11,1 0 10,0 2-19,1-2-13,20 0-7,-2 0 1,2 0-45,1 0-15,1 0-24,-2 0-81,3-10-34,0 8-26,0-1-17,1 0-49,2 0-80,-2-2-132,1 2-123,-2-4-75,-1 0 162,2 2 341</inkml:trace>
  <inkml:trace contextRef="#ctx0" brushRef="#br0" timeOffset="87661.0014">4743 4375 2112,'0'-12'231,"0"11"0,7 1 7,-3-1-50,3 1-30,0 0-14,1 0-65,-1 0 22,0 8-10,1-5-11,1 0 21,-2 2-30,12 5-32,1 1 15,-3 1-10,-6 0 1,-1-2-12,5 6-3,-3 0-1,-5-3-4,0-1 18,-3 1-1,-1-2 13,-1-2 17,-1 2-2,-1-1-4,2-1 18,-2 2-39,0 15-5,-9-1-27,2-1 4,-3 4 5,-5-2-22,-2-2 11,-1 2-36,-5 0-26,-3 0-63,2-1-69,-5 1-68,3-2-45,2-1-104,-2-1-128,1-1-192,1-3-110,6-3 503</inkml:trace>
  <inkml:trace contextRef="#ctx0" brushRef="#br0" timeOffset="89207.5106">5859 4266 1699,'42'-13'284,"-19"5"79,-6 5-99,-3-3-30,-1 1-25,-4 1-9,0-1-28,-2 1-39,-2-1 5,-2 3 6,0-2-48,1 0-10,-2 0-26,-2-1 4,0 0 26,0-2 10,0 2-47,-9-1-10,4 1 13,0 0-7,-4-1-29,4 3-6,-17-5-4,0-4 26,2 3-15,2 3 14,4 6 20,-3-4-11,5 1 2,0 3-2,0 0-12,3 0 1,-1 0-10,0 8 43,3-3-12,-7 12 3,2 2 40,4 2-11,3-2-9,5 12-35,0-2-11,8 4 2,-3 2-10,2 1-15,3 3-18,-1 5 32,-2-3-27,2 3-56,-1-2 96,-1 2-66,0-6 64,-1 2-14,-4-3-9,0-7 9,-2 2-7,0-5 8,-9-1-6,3-7-28,-6-1 4,-2 0-9,2-3-4,-5-1-26,-2-3-10,1-8-25,3 0-9,-2 0-1,0-3 9,5 0-56,-15-13 33,1 5 37,5-5 18,-1 0 44,2-1-19,2-4 24,3 2 2,5-3 4,3-2-8,7 1 7,0 4-4,0-1-2,17-9 10,-4 1-7,3 0 1,5 0 1,6 1-20,-1 1 16,1-1-1,6 1-28,-1 2-35,-2 1-14,0 0-40,0-1-18,2 2-11,-3-2-126,3 3-35,-5-2-172,0 1-132,0 0-200,-3 0 119,-5 3 492</inkml:trace>
  <inkml:trace contextRef="#ctx0" brushRef="#br0" timeOffset="101502.0062">1276 7614 2860,'-23'0'286,"10"5"140,4-5 29,1 0-23,8 0-83,30-40-35,-15 26-143,3-7-58,6 1-29,0-3-66,3-2-6,1 0-6,3 0-3,-2-4 2,2-2-40,5-4 21,1-1-17,3-2-2,1-5 3,3-4-22,1-3-22,0 0 3,1-3 5,5-3 2,2-1-5,-1-2 4,-1 2-22,2-2 26,1-1 3,-3 3 16,-2 2 10,-2-3-55,-4 5-8,-1 2 51,-6 5 22,-3 3-3,-4 5 37,-5 0-6,-5 4-10,-2 2 13,-7 5-5,-3 0 15,-7 10 21,0 3 35,0 4-31,-19 5 39,7-1 0,-14 4 6,-4 2-4,-5 11 70,-4 3 39,5 3-29,-2 6-113,-2 6 65,0 4-17,-4 7 39,2 6-50,-3 4-16,-1 7 0,1 6-6,2 3-36,-2 3 8,2 2 24,1-2 6,5-5-20,4 3-4,0-6-23,5-4-28,4 2 27,1-9-38,6 0-8,1-4-63,2-4-24,7 1-67,0-1-98,5-6 71,0-3-119,10-4 44,-1-5-61,3-4-54,3-6-115,-1-1-222,3-4-244,-2-9 37,1 1 672</inkml:trace>
  <inkml:trace contextRef="#ctx0" brushRef="#br0" timeOffset="101689.5134">2336 6961 3416,'0'-9'189,"0"8"8,0 1 34,0 0-10,0 9-45,-5 0-10,-10 9-42,0 5-52,-1 1-36,-3 1-4,2 0 1,1 2-75,-4-1-61,5 0-98,-2 1-56,6 0-104,-1-2-57,2-4-160,0 2-147,3-7-95,7-4 218,0-5 405</inkml:trace>
  <inkml:trace contextRef="#ctx0" brushRef="#br0" timeOffset="102204.9749">2655 6974 2950,'7'-16'300,"-2"14"-8,-1-1 4,-1 3 9,-1 0-57,0 0-32,-2 0-19,0 0-51,0 12-15,0-5-21,0 0-28,-9 2 0,5 1-27,-5 14-42,-2-2 8,0 0 3,0 0-40,-1 1 22,1-2 1,1 2-7,-2-1-14,0-2 27,4-5-44,-1 5 53,2-7 0,2-4-8,1 0-4,-1-3 9,2 1-6,1-2-10,2-1 12,-3-3-25,3 0 23,0-1 13,0 0-60,0 0 17,0 0 8,0-13 5,10 7-15,-5-2 9,6-8 19,4-5-18,0 2 1,0 0 7,3-4-13,-4 4 4,4-1 22,1-1-27,-1 5 11,-2-1 19,1 3-28,1-2 41,1 1-11,1 5 9,-1-4-3,-7 8-8,2-1-4,-2-1 8,-2 5 25,-2 1-22,0-1 23,-3 3-16,0-2-1,0 2-48,-2 0 72,1 0-30,-1 0 13,0 7-38,-1-3 18,2 1-24,-1 1 5,-3 0 18,2 0-23,-2 1 7,3 0-19,-3-1 10,0 0-25,2 1-2,-2-1 22,3 0 8,-1-1-16,1 1 12,-1-3-12,0 2 30,1-3-21,3 1 5,-1-3-9,2 0-11,1 0 1,2 0-2,0 0-8,16-13 30,3 0-3,-1 6-4,-1-3 28,3 3-9,-2 0-19,1-1 22,1 4-3,0 1-1,-4 3 32,7 0-17,-4 0-8,2 14-5,1-7-15,-3 4 19,1 0 17,0 1-71,0 1-21,0 0-56,-4-1-61,1 0-88,-4 0-65,-1-1-40,0-3-80,-7-2-171,-4-2-159,-1-3-95,-1-1 534</inkml:trace>
  <inkml:trace contextRef="#ctx0" brushRef="#br0" timeOffset="102408.0444">3525 6412 2879,'-29'-35'188,"2"18"9,-2 1-27,0 1-7,3 6-37,-5-4-22,0 4-52,2 1-37,3 0-10,4 8-20,-5-3-64,11-2-46,-1 5-70,4 0-107,1 0-176,3 0-235,2 0-68,0 0 478</inkml:trace>
  <inkml:trace contextRef="#ctx0" brushRef="#br0" timeOffset="103595.2708">1269 8115 1645,'0'14'257,"0"-12"-78,0-1-31,0 1-68,0 1-46,0 0 0,0-3-24,0 6-5,0-5 1,0 3-3,0-2 33,0 5-36,-7-1 0,6 2-3,-3-2 22,2 1-23,-3 0 8,-5 5 19,-6 6 29,-2 0 25,8-9-10,4-2-34,-3 4-3,1-6-28,8 1 36,0-6 25,0 0 30,0 0 56,0 7-27,0-7 0,0 0 0,0 0-30,0 0-35,0 0 2,0 0 7,0 0 5,0 0 2,0 0-9,0 0-29,0 0-14,0 0-27,0 0 37,0 0 73,26 0 74,1 0-17,-3 0 21,-15 0-125,0 0 6,11-3-11,-5 12-77,-5 3 84,-1-3 140,-2 1-273,-3 2 24,-3-1 35,1 1 24,-2 15-18,-10-2-15,2 1-3,-7-1-6,-5 4-1,1-5-13,-52 43-35,5-15-17,2-20-144,13-14-63,13-5 3,12-13-63,8 0-49,9 0 50,9-33 102,0 10 114,43-32 84,12-3 91,5 6 86,17-1 63,7-2 12,-55 42-53,0-6-36,0 3 8,4-2 29,-4 2-3,2 4-8,-4-1 3,-1 0-19,-1 2 21,-2 3-17,-8 8 30,-3-2 0,-3-3 31,-2 2 19,-2 3-14,2 0-21,-4 0 10,-1 0-15,0 8-8,-1-2-58,-1 2 25,0 0-22,0 1-27,0 2-11,-13 12-28,6 1 2,3-4-26,-3 3 31,2-5-46,2-4-77,1 2 26,2-5-31,0-1-74,0 0-9,0-3-50,0 2-55,12-4-37,-7-1 25,1 1-148,4-2-138,15 4-147,-4-6-101,-2-1 494</inkml:trace>
  <inkml:trace contextRef="#ctx0" brushRef="#br0" timeOffset="103860.8597">2138 8264 2886,'-9'0'113,"6"0"46,1 0-5,2 0 53,0 0 2,-3 0-74,3 0 1,0 0-85,0 0-5,0 0-54,8-6 11,-3 6 15,2-3-36,0-1-25,1 4-43,1-4-35,1 4-90,14-8-65,-5 6-97,-2-1-158,-4-1-153,-3 1 5,0 3 407</inkml:trace>
  <inkml:trace contextRef="#ctx0" brushRef="#br0" timeOffset="104641.8982">2105 8232 855,'-32'17'178,"15"-11"27,4-3 6,0-1 7,4 0 11,-1 0-23,3 0-11,-1 1 11,4-3-55,-1 0 0,-2 1-4,2-1-36,3 0-28,-3 0 9,3 2 12,-1-2 3,1 0 8,2 0-14,0 0 18,-3 0-59,3 2 17,0-2-25,0 0 33,0 0-26,7 0-30,-4 0-4,4 0 4,1 0-10,-1 0-23,4 0 32,1 0-38,0 0-1,17 0 1,-2 0-73,-3 0 124,4 0-35,2 0-13,-7 0-14,2-9-33,1 5-10,-5 1-16,-4 3-12,1 0-42,-5 0 19,0 0-79,-1 0-22,15-3 57,-9 0-146,-3 3-45,-1-5-33,-1 5-36,-4-1-70,0-3 98,1 1 215</inkml:trace>
  <inkml:trace contextRef="#ctx0" brushRef="#br0" timeOffset="104906.3496">2345 8058 1730,'0'-10'296,"0"7"-32,10 0 11,-5 1-1,2 1-45,2 1-67,-1 0-54,3-4 1,-3 4-4,2 0-62,-1 0 9,0 0-12,1 10 14,-3-7 6,15 10 12,-10-2-3,-3-2-20,1-1-25,-5 4 2,-2-5-6,1 1 3,-1 1-11,-3 0 7,0 0 8,0 1-27,0 16-4,-10-3-1,2-1 2,-1-2-49,-3 2 12,-2-2-68,-1 0-42,-2 1-58,3-3-93,2 1-119,-5-2-141,-4 0-186,2-2 74,4 3 455</inkml:trace>
  <inkml:trace contextRef="#ctx0" brushRef="#br0" timeOffset="106336.0704">3138 7897 970,'26'-19'134,"-4"12"56,-3 0 7,-2-2 17,-1 3 16,-3 2 11,-4-1-12,1 0 9,-3 1-13,-3 0-38,1 0-15,0 0 9,0 2-15,0-3-25,-2 2 1,1-1-68,-3 0 45,3 0-19,-1-1-36,-1 3 23,-2-4-30,2 1-2,-2 2 10,0-4-11,0 2 10,0 0 5,0 0-31,-9-2-1,6 2-16,-2 0 7,0 0 3,1 0-19,-1 0-37,-2 1 23,2 1 11,0 0-18,-2 0 15,3-1-7,-1 0 4,0 1 12,0 1-34,0-1-8,0 3 14,2 0 6,-1-2 0,1 2 7,1 0 14,-1 0-41,1 9 34,0-3 10,2 3-87,-4 0 103,4 3-27,0 19 35,0 1-41,-3 1 20,3 0 28,0 2-41,0 4 3,0-1-12,0 1-2,0 1 12,-4-2-31,4 0-6,-5-5 12,2 0 11,-2-3-14,-4-2-10,1-1 21,-2-5-19,-1-2 0,-1 0-30,-3-6 6,3-4-9,-5 3-41,3-5 21,4-3-4,-4-5 5,2 1 2,4-1-15,-1 0-5,0 0 5,1-10-5,3 3 29,-11-6 0,6 0 18,3-3 25,2-6-4,1 1 15,1 4 18,3-3-5,0-7-16,0-1 19,14 1 6,-7 1 11,1 1 1,6 0-37,-1 1 9,2 1 22,0 2-21,4-1-3,-1 5-14,-2-2-35,3 1-1,-1 2-58,0 1-43,1 0-38,1 0-47,-3 2-53,1 0-69,2 0-57,-3 0-36,0 2 74,2-3 235</inkml:trace>
  <inkml:trace contextRef="#ctx0" brushRef="#br0" timeOffset="107695.1565">4545 6682 2558,'-9'0'206,"1"0"-42,3-6 3,0 5 12,3 1-25,2-6-8,0 4-29,0-1-14,0 1-48,10-3-14,-3 1-34,0 2 3,15-7-22,-8 4 13,3 0 3,6-1-6,-3 3-26,-2-1-20,10 0-68,-2-1-41,-6 2-41,8 1-57,-6-1-64,-5 3-86,0-3-128,-1 1-71,-1 2 143,0 0 267</inkml:trace>
  <inkml:trace contextRef="#ctx0" brushRef="#br0" timeOffset="107976.3678">4574 6770 1943,'-31'27'118,"17"-18"-59,4-6 42,3 4 38,2-3 36,0 1 35,3-4 8,0 2-38,2 2-21,0-4-32,0-1-64,0 2-31,11-2 4,-4 0-32,1 0-2,1 1-4,3-1-5,15 0-28,1 0-20,0 0-47,2 0-79,-6 0-39,3 0-23,2-8-89,-6 8-22,-1 0-89,-7-1-44,13-3 72,-4 4 242</inkml:trace>
  <inkml:trace contextRef="#ctx0" brushRef="#br0" timeOffset="110296.0981">5590 6396 1380,'0'0'232,"0"0"-34,0 0-41,0 0-41,0 0 24,5 0-5,-5 0 24,1 0 57,-1 0-13,0 0-29,0 4-23,0 5 3,2-2-53,-2 0-78,0 4 77,0 0-9,2 1-4,3 13-17,-3 0-11,1-5 8,-1-2-10,0-4 9,0-2 2,3-2 3,-2-1-46,-1 0 29,3-3 24,0-1-22,-3 2-11,3-5-19,0 1-3,-2-1-21,2-2-15,1 0 34,0 0-28,0-11-10,11-3-5,-5-4 11,0-1-19,0-3 19,-3-3-32,-1 2 1,-1-5-6,0-3-61,0 4 126,-4-6-37,2-6-3,-3 6 1,-1-3-26,3 0 20,-4-1 1,0 2-7,1 1 34,-1 1-14,4 2 24,-4-1-25,2 0 25,-1 4-23,3-1 10,0 1 49,2-1-36,1 3 8,5 0 9,0 2 20,3 1-6,3-2 24,4-2-6,5 7 1,-1-2 90,5 4-113,1-1-11,5 1 38,5 2-15,4 0 30,3-1-40,4 1 62,7 0-91,0 3-2,5-1 37,5-3-29,2 4 9,3 0-13,5 2-6,1-3-16,5 2 42,1 2-33,1-3 11,-1 4-22,-1-1 10,1 1-3,-5 1-8,4-1-31,-6 1-32,-2 2 7,-3 0-37,-1 2-12,-6 0-29,-6-1-42,-2 1-36,-5-1-34,-4 2-88,-6 0-100,4 0-107,-9-1-101,-9 1-29,-2 3 393</inkml:trace>
  <inkml:trace contextRef="#ctx0" brushRef="#br0" timeOffset="110967.8122">6654 5936 1723,'29'-17'136,"-4"3"68,-7 4-58,-3-2 53,2-1-14,-7 5 6,-3 1-40,0-2-25,-1 4 15,-3 0-26,-3 0-13,2-1 14,-2 3-34,0-2-7,0 2-4,0-2 16,-14 3 22,10 0-48,-4-2 95,-1 4-112,1 0 19,-3 0 13,1 0-31,-12 15 22,0-4-17,0 3-15,0 2 17,4 0 35,1 2-98,2 3 43,2-1-16,0 2-25,6 2 12,0-1 5,4-7-21,1 3 13,2-6 10,0 0 19,0-2 13,10-3-14,-5 0 6,2-3-7,13 6 38,-5-8-50,3-3 24,-1 0-228,8 0 303,3-11-37,-3 6-25,2-7-22,0 1 2,-3-1 0,2 2-1,-5-4-108,1-1 120,0 2-1,-6-1-41,4 0 30,-8 4 18,-2 1 27,0 1 50,-4 3 23,1 0-44,-2 1-42,-3-1-1,1 3-11,0 0 29,1 2-22,-3 0 45,-1 0-24,0 11-15,0-3-22,0 2-4,0 19-46,-13 2 10,6 2-7,-2 4 16,-5 5-6,-1 0 1,3-6-57,-1 6-40,-3 0 42,1 0-47,1-1 4,-1-3-84,4 4-7,-1-3-75,-2-8-45,9-2-81,-1 0-46,2-5-115,4-8-188,0-2-258,0-3 24,0-5 708</inkml:trace>
  <inkml:trace contextRef="#ctx0" brushRef="#br0" timeOffset="111888.6447">9505 6013 2005,'-6'13'220,"6"-12"-15,-1 0 14,1-1-32,0 0-18,0 2 24,0-2-28,0 0-38,7 0 15,-1 0-65,1 0 3,2 0 11,-1 0-18,3 0 1,14-9-20,0 4-7,2 1-20,0-1-17,-4 2-11,4 1-27,0-1-6,2 3-58,-3-3-12,3-1-71,0 0-93,-6 4-47,5-3-132,2 0-145,-3 1-166,3-1 124,2-1 454</inkml:trace>
  <inkml:trace contextRef="#ctx0" brushRef="#br0" timeOffset="112497.8713">10721 5512 1438,'-14'-15'258,"16"12"-6,-2 0 10,12-2-8,13-5-12,2 6-1,0-4-8,7 1-21,0 3 3,-1 1-22,3 1-8,-4 0 9,5 2-18,-2 0-37,0 0-15,-1 8-18,-5-5-22,3 1-8,-6-1-41,0 4-1,-7-2 4,-5-1-19,4 8-10,-7-5 9,-1 1-74,-5 1 100,-4-2-15,3 0-28,-4 2 16,0-1-29,0-1 13,-12 1-1,2 12 82,-5-5-129,-1 1 23,4 2 22,-5-3-9,7-4 26,-7 6-21,1-7 16,2 2-18,-3 2 1,5-3 0,2-3 7,-1 0 23,-5 7-32,4-5 8,2 0-6,1-2-13,3-1 6,3 2 11,-1-3-13,-1 1 5,5-2-8,0 0 20,0 3-65,0-3 106,0 0-14,11 3-10,-6-3 8,-1 2-17,11 9 20,-3-5-15,5 5 24,-4-2-19,-4-5 11,2 1-26,-5 0 22,0-1 4,-1-3-15,-2 0 10,-1 1-6,-2 0-20,0 0 1,0-1-7,0 2 34,-9-3-51,-4 15 26,1-9-15,1-1-24,-9 4-46,-1 3-82,2-4 32,-3-7-162,-3 6-60,4-2-38,2 3-130,-3-4-172,6-5-248,6 1 530</inkml:trace>
  <inkml:trace contextRef="#ctx0" brushRef="#br0" timeOffset="113591.3677">5423 6899 1568,'-13'7'46,"9"-7"39,1 0 63,3 0 42,0 0 41,10-10-40,-1 6 0,17-5-42,4 5-37,6-4 23,6 2 4,5-3-63,-5 0 54,6 1-10,5 1-26,5 1 21,4-3-20,5-1 24,6 2-46,4-2 11,4-3-11,6 0-33,4 3-10,3-1-56,6 0 78,2 1-26,5-2 7,4 1 15,72-2-24,-39 1-12,-22 2-9,-11 2 1,4 4 15,0-2 52,80-3-97,-46 5 27,-21 2-11,-11-2-2,1 1 3,-1 1 1,78-1 17,-46 3-11,-22 0-15,-17 0-6,4-3-2,1 3 6,0 0 9,3 0 9,-3 0 0,0 0 1,0 0 0,-2 0 0,-1 0 0,0 0-7,-2 0 27,-6 0-44,-1-3 43,-5 0-37,-2 3 16,-7-2 4,-1 2-14,-5-5 6,-4 5-18,-6-3-36,-6 1-58,-5 2-71,-4 0-59,-7-3-107,-2 0-150,-6 3-153,-1-6-154,-9 2 474</inkml:trace>
  <inkml:trace contextRef="#ctx0" brushRef="#br0" timeOffset="115340.9544">7783 7168 1655,'27'-11'197,"-6"4"-23,-6 0 59,5-2-92,-8 0-37,-4 1-4,-1 1-16,-2-1-5,-2 2-26,-1 1-9,-2-2 29,0 1 15,0 0-3,0 1-33,0-1 29,-12 0-13,7 1-41,-2-2 10,1 3 40,-12-8 12,2-1-31,-2 2-15,2 5 16,1 0-26,3 2-17,2 1 2,-1 1-19,4 2 4,-3 0-25,3 0 45,-2 0-8,4 0 27,-10 23 47,1-7-7,7 1 27,0 10-14,-1-1 8,8 5-29,-3 7 8,3 1-28,0 2-23,0 4-9,0 0-7,0 1-18,8-1 1,-8 0 1,0-5 1,0-2 7,0 0-11,0-4 16,0-3-30,-10-1 6,3-2 2,2-6 5,-7 1 0,3-6-5,-1-3 22,-5 0-26,1-5 31,4-4-22,-1-2 16,-3-2 5,3-1-5,-1 0-9,-11 0 13,1-14-21,5-1 3,-2 5-13,3-5 18,3-5-4,3 1-19,-2 1 17,5 2 2,4 0-9,1 1-5,2 1-2,0-12 29,8 0 5,1 3-5,3 1-2,-2 3-14,4 0 26,5 0-14,-1 3-17,3 1 5,-2-1 67,5 2-130,-2 2 0,1 2-17,2 0-22,-2 2-42,0-1-58,5 2 4,-2 1-65,-1 0-109,-2-2-135,4 2-204,-2 1-31,0-4 469</inkml:trace>
  <inkml:trace contextRef="#ctx0" brushRef="#br0" timeOffset="115731.5366">8240 7411 2899,'0'14'168,"0"-13"22,5 4-17,-3-4-8,5-1-32,0 2 6,0-2 12,3 0-28,0 0-58,14 0-43,5-9-14,1 4-25,2 3-42,-3 2-35,4-5-28,-2 5-14,-1-2-41,1-1-52,2 3-59,-6 0-105,4-2-123,-2-2-172,2 4 100,2-4 355</inkml:trace>
  <inkml:trace contextRef="#ctx0" brushRef="#br0" timeOffset="116293.856">9426 7223 3143,'27'-19'223,"-4"10"-19,-5-4-21,1 1-9,-5 3-50,-5-1-14,1 1-34,-3 0-8,-2 1-13,0 0-8,-4 1 5,-1 1-26,4-3 0,-4 2 4,0 0 6,0-2-2,0 3-27,0-1 48,0 0 10,0 1-36,-10-1 3,8 2-6,-1-1-10,-2 2-11,-1 2 4,3-3-11,-1 3-27,-1 2 56,0-1-27,0 1-10,-2 0 39,0 0-25,0 8 5,-1-3 22,-7 9-8,4-2 5,-4 4 41,4-2 17,3-1 35,0 8-23,-1 0 36,5-3-19,-1 7-7,1-5-6,4 0 34,0 9-17,0-6-39,0 6-19,0 4-3,11-1-23,-7 0-14,-3 1-14,3 0-20,-1-3 17,-3 4 14,0-3-19,0-4-19,0 0 13,-12 0-14,5-4-3,-2-1 9,-1-3 4,2-6 9,-2-2 11,-6 3-21,6-6 29,-4-4-32,2 1 14,2-3-6,0-2-24,1 0-15,0 0-28,2 0 3,1-10-16,-1 5 33,2-1 0,0 1 3,1-3 26,3 0-1,-1 0 19,2-2-27,0-1 41,0 0-3,0-13-2,12-4-1,-4 6-14,2-2 20,2 2-4,1-1 2,-1 1-37,6-1 54,-2 1-73,-2 1 12,1 1-45,2-1-22,2 3-40,0-2-29,0 2-48,3 3-39,0-4-36,4 3-100,-4 1-118,5 0-137,1 0-215,-2-1 33,1 4 583</inkml:trace>
  <inkml:trace contextRef="#ctx0" brushRef="#br0" timeOffset="116878.0591">12218 6099 3049,'-5'12'332,"5"-12"-33,0 0 31,0 0-42,0 0-19,12 0-46,-5-11-36,-2 8-12,17-5-67,0-1-16,-4 4-40,8-4-18,1 4-31,-3-2-5,-4 5-3,5-1-14,-3 1-59,-5 2-29,1-3-97,-5 3-27,0 0-82,-1 0-65,0 0-97,-2 0-121,1 0-196,-1 0-98,1 8 552</inkml:trace>
  <inkml:trace contextRef="#ctx0" brushRef="#br0" timeOffset="117112.3759">12138 6299 2721,'-19'23'199,"5"-11"13,0 0 17,6-5-26,3-2-40,1 1-30,3-1-77,1-4-11,0 2-26,0-1-6,0 0 10,10-2-45,-7 3 14,4-1 31,0-2-62,0 4-59,2-4-60,1 1-71,19 3-59,-10-4-98,10 0-121,0 0-125,-2 0-2,4 0 374</inkml:trace>
  <inkml:trace contextRef="#ctx0" brushRef="#br0" timeOffset="117549.7604">13598 5727 2239,'11'-16'263,"-11"15"-2,0 1-18,0 0-6,0 0-9,0 9-60,-10-3-5,4 15-10,-5 0-29,9-2-4,-3 6-36,-4 0-18,8-5-51,1 1 21,0 6 67,10-3 57,-1 0-25,3 0 14,5-6-6,5 0-4,1-2-18,4-4-13,6-3-34,0-1-23,4-7-22,2-1-11,-1 0-2,1 0-18,2-14-13,-5 3 35,0-1-24,3-4-18,-1 1 42,-4-4-28,-4-5-20,0 0-10,-5 0-14,-2-6-8,-3 0 16,-7 0-2,-3-2 30,-5 2-16,-1 5-28,-4-5-8,0 3 0,-20 4 24,5 2-12,-2 1 4,-5 4 12,0 1 17,-5 4 32,-2 3-52,-2 1-37,0 3-38,2 3-50,-2 1-121,2 13-16,1-4-48,6 2-106,-2 6-285,2 2-200,3 2 590</inkml:trace>
  <inkml:trace contextRef="#ctx0" brushRef="#br0" timeOffset="117927.9757">13005 6445 2682,'-12'8'283,"10"-8"-97,2 0 9,0 0-19,9 0 15,1 0-14,16 0-27,8-14-4,2 11-52,5-1-27,7-1-16,-4 0 8,5 2-2,4-2-21,3 1-39,2-1-15,4 1 12,-1-1 3,3 2-6,0-1-50,1-2 16,2 2-12,1-1-48,2 0 7,-1 0-60,1-2-15,0 2-20,-2-1-17,0 1-32,-5-1-57,2 1-121,-3 1-101,0 0-126,-4 1 101,-3 1 352</inkml:trace>
  <inkml:trace contextRef="#ctx0" brushRef="#br0" timeOffset="118381.0039">13920 6795 2881,'11'13'204,"-9"-12"-20,-2 6 17,0 0-39,0 2 5,-10-1-30,0 19 17,-2-1-9,2 3-7,-1 2-46,-3-1 16,8 4 38,-5-1-22,1-4-15,7 1-41,1-3-3,2-4 22,0-8 28,9 1 25,2 3-16,5-2-65,-1-6-9,3 1 26,0-7 6,1-2-41,-3-3 17,-3 0-32,18 0 14,-5-13-10,-2 4-1,0-2-21,0 0 2,-2-2-1,-3-2-4,-4 2-3,1-5-66,-5 0-19,0 1-10,-7 3-42,-3 1-45,1 2-46,-2-2-64,0 2-90,0 1 43,-16-10-111,8 0 20,-9 0-168,-5 7-213,-1-6-35,-2 2 553</inkml:trace>
  <inkml:trace contextRef="#ctx0" brushRef="#br0" timeOffset="118857.9631">12138 6154 1676,'-12'-14'333,"10"13"4,2-2 26,0 1-38,0-4-51,0 3-24,9-2-50,-4-1-29,2 1-30,-1 0-37,15-4-21,1-2-42,-1 0-14,0 1-16,2 2-9,-4 5-15,-3-3-7,-2 1 0,1 3-31,-3-2-50,0 2-17,-3 2-20,1-3-60,2 3-48,13-4-47,-7 1-27,-5 3-38,3 0-63,-6 0-49,0 0-38,-2 0 95,2 0 250</inkml:trace>
  <inkml:trace contextRef="#ctx0" brushRef="#br0" timeOffset="119170.4239">12108 6339 2568,'-6'12'221,"-1"-6"-18,0 1 10,2-2-3,0-1 4,0 1-50,3 0-37,0-1-20,2 0-19,0 1-23,0-4-30,0 2-7,7-1-24,0 1 8,-2-2-19,3 2-18,-1-3 10,2 1-102,2-1 55,0 0-44,3 0-8,14 0-52,1 0 73,-2 0-148,4-10-30,-2 6-86,-3-3-59,3 2-31,-3 0-84,-4 3 44,4-5 286</inkml:trace>
  <inkml:trace contextRef="#ctx0" brushRef="#br0" timeOffset="120287.4858">16455 4503 2179,'17'-5'235,"-13"0"26,1 3 16,-3 2-54,-1 0-12,-1 0-55,0 12 1,-12 13-38,2 2-45,-6 2 20,-1 10-16,1-5-63,-2 6-52,-2 3 73,-4 4-55,1 5 53,-2 2-9,-1 6-116,0 2 63,1 0-41,-1 2-50,-1 0-111,4-4-52,-3 1-19,3 2-197,-2-6-68,3 0-102,0 3 97,0-6 397</inkml:trace>
  <inkml:trace contextRef="#ctx0" brushRef="#br0" timeOffset="120477.2454">15676 6401 3227,'-5'19'168,"5"-14"-53,-4 2-24,4-3-42,-2-2-25,2 2-83,-2-1-56,2-2-208,0 1 32,-5 0-134,5-2-102,-1 0-160,1 0 99,-2 0 423</inkml:trace>
  <inkml:trace contextRef="#ctx0" brushRef="#br0" timeOffset="120742.8002">16957 4722 2554,'22'-21'252,"-18"5"7,-4 0-17,2 5-77,-2 3-41,0 0-18,0 2-22,0 2-66,0 3 15,-11-2 17,8 3-15,-4 0-7,4 8 3,-15 10-9,1 2 30,-1 5-97,-2 4 8,-2 3-19,0 0-67,1 3-92,-3 0-120,-1 7-157,1 2-156,-5 4-153,3 3 475</inkml:trace>
  <inkml:trace contextRef="#ctx0" brushRef="#br0" timeOffset="120930.2566">16087 6312 2906,'0'25'138,"0"-18"-87,0 0-32,0-1-3,0 1-4,0-4-91,0 1-46,0-1-81,0 0-108,0-1-88,0 1-140,0-1-28,0-2 344</inkml:trace>
  <inkml:trace contextRef="#ctx0" brushRef="#br0" timeOffset="121221.8581">17333 4835 1302,'15'-38'265,"-3"17"-17,-6 7-29,-1 2 3,-1 2-36,-2 2-31,-2 2-30,0 2-15,0 1 10,0 2-33,0 1 14,0 0-26,-12 0 7,3 8 16,-4 8-35,-4 4-14,1 5-25,-5 2-22,1 3 9,1 3 1,-1-3-30,3 3-28,-3 6-106,-2 2-112,0 1-144,3 1-194,-5 2-187,4 2 469</inkml:trace>
  <inkml:trace contextRef="#ctx0" brushRef="#br0" timeOffset="121409.2877">16538 6460 3218,'-15'26'135,"15"-19"-54,0 0-47,-1-1-28,1 0-78,0-1-107,-4 0-94,4-1-201,0-3-213,0 3-120,-1-3 561</inkml:trace>
  <inkml:trace contextRef="#ctx0" brushRef="#br0" timeOffset="159886.7473">25237 3097 2314,'-6'6'249,"2"-6"-90,0 0 33,1-11 13,1 4 0,2 2-1,0-4-54,0 0 10,14-10-42,0-3-11,1 5 18,5 0 19,0 0-25,4 3-22,-1-1-27,-2 4-1,1 3 16,0-1-12,-6 3-16,1 4-11,-3 0-9,-1 2 1,-2 0-1,-2 10-23,11 2 21,-3 0-28,-6 5 10,2 4-15,-4-3-21,-2 7 26,-2 0-27,-4-1-17,-1 8-3,0-2 17,-10 6-2,0 0 13,-2-1-12,1 2 2,-7 2 18,-1-5 2,0 1 8,-5-4-17,2-2 33,-2 1 9,-2-4-32,2-1 0,0-3-6,5-3 7,-2-1 3,-1-4-8,4-2 9,-1 1-5,1-3 1,1-4-28,4-2-40,3 1 81,-1-2 11,2-3-26,1 4 11,0-4-11,-1 0 63,2 2-27,2-2-17,2 0 1,-2 0 1,1 0-19,2 0 57,0 0-7,2 0 19,0 0-25,0 0 2,0 0 29,9 0 17,-2-10-9,3 10-28,1-1 4,19 1-30,-7 0 26,7-4-10,1 4-13,2 0 5,-2 0-2,5 0-20,0 0-21,-4 8 16,4-8-18,-3 5 17,-1-4-25,4 2 29,-3 0-7,-1-1-16,4-1-16,-1-1-52,-6 4 5,3-4-18,-4 1-70,-6-1-8,-2 0-69,-3 0-62,-2 3 24,-5-3-53,2 0-70,-4 0-108,1 0-104,-1 0-107,-2 0-22,1 0 137,-2 0 451</inkml:trace>
  <inkml:trace contextRef="#ctx0" brushRef="#br0" timeOffset="160261.6004">24593 4104 3284,'-24'17'85,"5"-5"-5,-1 0 8,4-4 30,10-4 51,-1 3-44,2-3 53,4-1-4,1 1-22,0-3-18,0 0 49,9-1-17,-2 0-39,3 0-15,21-10-15,-2 4-49,8-3 4,3-2-37,1 1 24,0-3-13,2-1-20,2 5 14,1-8-10,5 2-26,2 1 101,-3-3-118,7-1-4,-2 4 32,-1-4-89,1 0 166,2 2-77,-1 0 27,4 1-59,2-1 35,-2 2-36,2-1-12,-2 2-30,0 1-24,0 1-33,-1-1-37,-1 7-46,-3-3-40,0 2-64,-7 0-91,0 1-62,-1 2-122,0-1-79,-5 1-12,-5 1 100,1-1 439</inkml:trace>
  <inkml:trace contextRef="#ctx0" brushRef="#br0" timeOffset="161027.0481">25521 4344 3583,'28'-17'238,"-1"6"-23,-1 1 12,-4-4-1,0 6-28,-7-1-48,-5 0-54,-2 4-1,-1 1-47,2-1-7,-6 3 0,0-3-10,2 3-33,-3 1 8,-2 1-10,0-5-9,0 5-13,0 0-5,0-2 44,-10 2-11,1 0-7,3 0 6,-4-3-15,-2 3 21,-14 0 7,-7 10-4,4-5-46,0-3 76,3 3-71,-1 6 36,1-6-16,7-2 19,1 5-21,0-2 20,6-3 0,2 1 7,1-1-21,1-1 7,3 1 14,-2-1-18,4-2 29,0 2-12,-2-2 14,4 2-13,-3-2 3,2 3 15,-1-3 15,3 1-3,-5 2-25,3-3 38,2 1-2,-3-1-17,3 2 29,0-2 4,-2 2-2,2-2 17,0 0-9,-3 2-4,3-2 18,0 0 33,-4 3-76,4-3 61,0 1-75,-3-1 10,3 3-8,0-2 13,-2 1-1,2 1 3,-5 1-22,4 1-4,-3 2-9,3-2 9,-5 2 4,2 2-92,-1-1 109,-5 13-12,-2 0-10,0-1-30,2 3 24,-4-5-9,0 1-1,4-2 9,-2 1 5,4-5 7,1-1-28,0-2 16,3-3-43,1 0 13,0-2 4,-1 0-6,2-1 14,-1 1-6,3-1-10,-2-2 29,2 0-13,0 0 7,0 1 17,0 1 10,0-2-17,11 3 40,-5-2-42,3 1 92,13 5-118,2 0 20,4-1-25,-1 2 19,1-4 10,4 2 14,-4 2-20,-3-1 0,3 0-16,-3 3 18,-1-2 20,-1-1-7,-6 3 10,-2-5 8,-1 1 25,-2 10-15,-2-10 34,2 1 36,-7 0 13,-1-2-8,-1 2-8,-3-1-51,0 0 15,0 0-36,-12 13-26,-3-1 26,-2 0-53,-6 0 4,-4-1 3,-2 0-20,-3-1-60,-5 0-68,0 0-120,-1-1-69,3-1-87,-3-3-56,6 1-99,2-2-136,-1-3-224,5 0-344,7-5 575</inkml:trace>
  <inkml:trace contextRef="#ctx0" brushRef="#br0" timeOffset="168540.919">26490 2927 2141,'-22'-16'254,"16"9"-28,3 2 50,1 1 16,-2-2-109,1-1-6,1 2-21,-1-1-26,3 1-11,-2-1-8,2 1-42,0 1 0,0 0 6,0 2 10,0-2-15,0 1 20,0 3-29,0-2 11,0 2 5,7-3-1,-5 3-48,-1 0 50,3 0-8,-3 0-1,2 0-21,4 0 4,-4 7-3,5-3 13,-3-1-7,2 2-3,0 1-6,12 7-19,-5 1 30,3-1-25,1 0 8,-2 3-48,1-1-9,2-1 8,1 2 36,-4 1-21,5 0-60,-1-1-7,-2 0 30,0 0-35,1-2-36,-3 1-51,4 1-53,-3 0 89,0 2-33,1-4-14,-2-1-34,1 1 4,-1-1-26,3 0-50,-4-1-22,0-3-68,-3-2-63,-1-1-54,-2 1-105,-1-5 59,1 1 290</inkml:trace>
  <inkml:trace contextRef="#ctx0" brushRef="#br0" timeOffset="168822.1094">26990 3006 2132,'-16'-13'224,"11"9"38,2 0-49,0-2-21,-1 0-62,-1 4-92,0-3 93,1 1-1,-1 0-44,-2 3 8,0-2 7,1 1-2,-3 2-29,1 0-22,-3 0-24,2 0 26,-16 7-28,-1 5 12,0 3-7,-2 6-6,-2 3 0,1-1-11,1 6-39,-4 3-2,5-1-33,-7 2-70,2 0-70,5-2-102,1 1-102,-1-2-137,7-2-181,-3-2-5,4-3 485</inkml:trace>
  <inkml:trace contextRef="#ctx0" brushRef="#br0" timeOffset="169493.8103">27606 2596 2708,'27'-18'359,"3"10"-94,1 0-116,-2 3 4,-1 1-53,2 2-2,-8 2-49,-6 0 3,1 0-19,-3 0-27,-4 9 11,-1-7 5,0 2 2,-3 0-8,-1 0-18,0 1 14,-1 2 5,-2-1-16,-1 0-7,-1 2 10,0 1 8,0-4-9,-8 3 5,-1 12-4,-3-7 11,8-1 10,-4-2-9,-1-2-42,3-3 115,-1 3-14,2-3 3,-2-2-39,4 0-9,-2 2-11,-1 1 7,3-4-23,-1 2-8,1 1 12,1-2-13,-1 2 3,-1-1 1,2-1 15,-1 0 0,1 0 1,2 2-31,-5-3 1,5 1 22,-1 0 24,1-1-11,0 2 4,0-2 19,0 0-55,0 2 105,0-3-42,0 1 2,6 2-13,-1-1 56,1 2 0,0-1-6,0 0-11,3-2-8,13 7-32,-2 4 12,-6-5-39,3-4 19,-5 1-2,-2-1-21,0-2 45,-2 2 52,-2-1 27,0 1-32,-3-2-9,0 2 17,1 1-37,-4 0-17,0 3-13,0-3-34,-12 2 14,-1 10-24,-5-2 2,-4-4 18,1 5-45,-3-5-19,4-1-45,0 1-32,5-6-60,1 0-67,3 3-38,2-8-90,4 4-29,-1-3-143,3-1-132,1 0-183,-1 0-142,3 0 688</inkml:trace>
  <inkml:trace contextRef="#ctx0" brushRef="#br0" timeOffset="170103.0396">26466 4371 2585,'-13'-9'270,"13"4"26,0 1 26,0 0-22,0-1-68,0 3 7,0-1-17,9 3-20,-3-5-22,-3 5-22,5 0-35,1 0-20,-1 0-11,14 18 16,-1-9-37,-2 5-6,1-2-11,-2 3-78,-1 3 76,0-1-19,0-1-23,0 4-25,0 0 0,0-1-20,-1 2 8,1-1 10,0-1-43,-2 0-69,-4-6-72,6 2-25,-2 2-47,-3-8-41,1-2-61,-5-1-116,-1-1-96,0-1-81,1 1-116,-3-1 132,4-3 446</inkml:trace>
  <inkml:trace contextRef="#ctx0" brushRef="#br0" timeOffset="170337.361">27046 4392 1835,'0'-12'267,"-5"11"-14,-2-2 27,-1 3 23,-16 0-42,-2 12-28,-2 1-72,-4 5-60,-1 0-17,-1 3-38,0 3-23,-2 1 2,-2 5-30,0 1-31,1 2 51,3 0-147,-2 0-46,3 0-27,6-2-91,1-3-146,0 0-167,6-1-156,2-2 460</inkml:trace>
  <inkml:trace contextRef="#ctx0" brushRef="#br0" timeOffset="170949.3738">27678 4297 2798,'0'-9'259,"-5"8"7,5 1-10,0-3-33,0 3-77,0 0-32,0-4-33,7 4 4,-5 0-29,0 0-8,1 0-20,-1 0 10,5 0 1,-2 0-20,0 0 25,2 9-9,-2-5-14,0 0 41,-2 2-48,1-1 51,-3 2-9,3-1-4,-2 2 5,-1-3-8,-1 3 26,0-2-6,0 2-4,0-1 5,0 0-18,0 0 15,-10 0-44,3 1 9,4-2 4,0 2-21,-4-1-24,2 0 42,-2-1-38,0 0 30,2 0-40,-1 0 25,1 1-15,0-3-18,2 1-9,-1 0 26,-1-1 61,2-1-174,-1 0 138,1 1-13,3-1 0,-2 2 1,2-3 6,0 1-20,0 3-10,0-1 12,9-1 64,-6 3-33,2-1 14,0 1 21,0 0-24,1 0-8,6 11 13,-2 0 7,-3-4 12,3-1-16,-6-2 15,-1 0-3,-3-1 29,3-1-29,-3 0-15,0-4 27,0 3 6,0 1-14,-8 0-33,3-2-18,-5 10 2,-1-4 1,-1-4-17,-7 5-32,6-5-60,-1-1-27,3-2-58,1-2-83,0 0-52,3-2-61,-1 0-70,1-2-63,4 1-103,-1-1-71,3 0-231,1 0 56,0 0 624</inkml:trace>
  <inkml:trace contextRef="#ctx0" brushRef="#br0" timeOffset="171980.3754">28518 3381 1677,'-9'0'309,"3"6"-42,-3-3-72,4-3-33,-2 1-9,3 1-29,1 0-25,1-2 70,-3 0-20,3 0-13,2 0-27,0 0-24,0 0 12,0 0 16,0 0-39,0 0 4,0 0-26,0 0-19,9 0-20,-2 0 25,0 0-19,3 0-10,-1 0-8,1 0 3,2 0-23,-2 0-4,3 0 12,17 0-8,-2 0-28,-1 0-48,2-8 3,0 8-56,0-2 2,2 2-39,-2-4 4,0 0-22,4 1-83,-6-2-68,1 1-31,-4 1-77,8-2-3,-9-2 114,4 4 7,-2-2 256</inkml:trace>
  <inkml:trace contextRef="#ctx0" brushRef="#br0" timeOffset="172339.6953">28482 3571 1853,'0'20'64,"-4"-13"9,1-2 18,1 3-1,2-3-28,0 0-11,-5 1-8,3-1-22,2 0-10,0-2 38,0 2-21,0-2 58,0 1 18,0 0-48,0-3 43,7 3 2,-2 0-33,-1-3-4,3 3-11,2-3-10,-1 3-25,2-4-5,16 2-10,-2-2 12,3 4 50,1-4-117,2 0-15,-2 0-45,1 0-15,2-10-33,-2 10-45,2-4-55,6 2-71,-7-2-15,0 4-1,2-4 16,2-1 62,0 0-7,-2 2 190</inkml:trace>
  <inkml:trace contextRef="#ctx0" brushRef="#br0" timeOffset="173589.373">31141 2418 1453,'32'-23'80,"-19"7"52,0-5 36,-1 7 29,-5 6 89,-2-2-7,2 1-34,-4 4-102,-3 0-44,0 1-16,0 1-4,0 3 8,0 0 63,0 0-7,-13 0-24,-8 14 15,-1-2-19,1 5-26,-6 6 30,3-1-29,-2 5-11,2 1-56,-1-1 53,1 4-17,1 3-81,-1 4 76,2-4-45,1 4 13,4-1-28,2-1-11,3 1 5,-2 7 13,4-7 17,3-1 18,2-1-8,3-2-38,2-2 87,12-3-14,-5-2-5,8-3-5,-4-1 1,4-4-14,4-4 22,2-4-73,-2 2 43,-1-7 2,1-5-28,-3 3-6,-1-3 10,14 0 29,-10-10-43,3 0 12,0 0 20,-6-3-4,-2 0-29,1-2 2,-5 1 2,-3 3-9,-3-2 18,-1 1 10,-1 2-9,-2-1-36,0 1 24,0 1-22,-11-12-25,-1-1 1,-5 7-20,-5-1-20,1 4-3,-1 2-5,-2 1-71,2-2-18,-2 3-81,3 1-101,4 3-82,5 0-160,-1 3-149,4 1-26,5 0 504</inkml:trace>
  <inkml:trace contextRef="#ctx0" brushRef="#br0" timeOffset="174011.1838">30029 3476 2465,'-16'6'122,"11"-2"25,2 1-43,3 0 105,0-2-16,0 1-45,0-3 24,7-1-31,0 4-19,2-4-31,2 0 23,23 0-37,3 0 40,-1-9-1,8 6-40,4-1-11,2 2 22,0-3-23,-4 1 26,5 4-28,2-1 30,2-6-32,5 3 4,0 2-1,2-3-18,3 2-33,-2 3 4,4 0-4,1-1 1,1 1-14,-2 0-61,5 0 58,-5 0-49,1 0-31,2 0 11,-3 8-45,-4-7-40,-1-1-44,-2 0-21,-3 2-11,-4-2-50,0 0-107,-5 4-74,3-4-84,-5 0-210,-6 0 111,-4 4 435</inkml:trace>
  <inkml:trace contextRef="#ctx0" brushRef="#br0" timeOffset="174667.2444">30456 3737 2192,'12'16'293,"-11"-9"18,3-2-6,-1 2-57,-1 0-66,1 3-17,-3 2-34,2 16-45,-2 0 8,0-2-30,-7 7-87,0-2 165,-3-2-54,0 4-20,-1 3-3,-4 0-36,1-3 9,-1 2-22,-2 1-22,1-5 20,-2 2-41,1-3-14,3-3 11,-2-2-16,1-3-42,5-3-13,-2-3-83,5-3-24,3-4-56,-1 0-93,0-3-64,2-3-120,3 1-87,-2-2 19,2-1 369</inkml:trace>
  <inkml:trace contextRef="#ctx0" brushRef="#br0" timeOffset="175495.1859">31386 3761 2404,'10'0'354,"0"0"-3,-1-5-22,-2 5-65,-2-3-51,2 3-83,-2-2-89,0 2-13,-1 0-14,-1 0 7,-1-4-21,0 4-7,-2 0 21,0 0 3,0-3-19,0 3-20,0 0 19,-12-4 15,5 4-10,-3-2 9,-1 2-12,-1-4-10,-15 4 19,1-2-7,-3-1 6,10-1-7,0 4 11,4 0-13,3-1-2,2 1 2,2 0 1,2 0-16,-1-4 25,0 4-21,2 0-79,2 0 132,-3 0-4,3 0 9,0 0-15,-1 0-1,-1 0 2,3 9 2,-1-6 34,-2 0 8,4 0-14,-2 3-10,-2-2 12,0 1 51,0 2-92,0-1 9,-9 7-15,4-1-8,1-1 10,0-2-23,1 0 33,1-1-24,-5 10-8,4-8 11,-2 3 4,3-5-37,3-2 48,-3 2-35,2-2 208,1 0-289,-1 1 37,0-2 22,2-1 24,1 2-5,-3 1 22,3-3-3,-1 1 15,3 2-25,-5 0 20,5-3 17,0 0-22,0 3 0,0-3 10,0 0 25,0 2-2,10-2 11,-5 1-13,-1 2 22,1-2-14,13 7-3,-7-1 9,-1-2 1,11 4-7,-4 0 24,-3-4-15,6 4-14,-5 1 3,2 0-13,-1-1 22,-6-6 58,-1 4-117,1-5 43,-5 2 2,0 0 31,0-3-18,-3 1 7,0 2-30,-2-3 22,0 2-29,0 1-15,0 0 13,-17 11-14,0-2-81,2 0 101,-5-1-7,-5-1-30,-1-1-9,-3 1-45,-2-2-56,0 1-49,1-4-107,-1 6-87,-2-8-40,4 2-71,2 1-124,1-3-151,2 0-225,5-4 478</inkml:trace>
  <inkml:trace contextRef="#ctx0" brushRef="#br0" timeOffset="372322.2157">822 11216 3434,'-56'43'245,"31"-37"153,25-6 60,0 0 24,30-65-37,30-7-69,20-10-100,4-3-72,14-9-117,11-8-15,-28 27-30,-38 36-38,4-5-36,-2 0 16,0-1-50,3-5-11,1 0 1,-3-1-27,1-1 21,-1 4 0,-2 0-7,-2-1 4,-3 4 15,0 2 18,-6 3 9,2 2 12,-8 4 8,-2 1-9,-4 1-18,1 4 25,-5 1-1,-6 4 9,-6 5-42,-5 6 74,0 3-15,0 2 4,-7 4-2,-2 2 73,-1 1-132,-15 0 42,-5 20 28,-4-1 24,3 0 33,-5 9 19,-3 4 3,-1 7-8,-6 6 23,-2 3-23,2 7-1,-2 4-45,0 7-2,0 2-4,0 6 0,-25 50-9,16-27-15,14-16 14,7-6 23,-55 124 32,23-34-90,28-35-11,23-33-59,17-45-156,0-27-232,38-18-238,39-7-463,10-57-462,-59 39 1124</inkml:trace>
  <inkml:trace contextRef="#ctx0" brushRef="#br0" timeOffset="372496.8486">1922 10663 4382,'9'7'47,"-9"0"31,0 0-5,-13 20 11,1-4-8,-1 4-48,-1 3 17,-2 1-40,-4-2-6,3 2-34,-2 4-33,0-1-71,2-2-40,-3-1-54,2 0-54,5-5-91,2-5-135,3-1-135,-1-7-123,6-6 100,3-4 447</inkml:trace>
  <inkml:trace contextRef="#ctx0" brushRef="#br0" timeOffset="372996.7573">2134 10749 3592,'29'-10'166,"-22"9"-62,0 1-1,-3 0 50,1 0 12,-2 8 3,-1-5-2,-2 5-8,0 0-39,0 1 13,-10 15-50,2 2-33,-5 1-22,-1 3 7,-3-2-13,3 0-11,-1 3 40,-2 0-49,3-4 13,-1-1 10,2-4-56,2-4 115,2-3-5,1-3-42,3-3-42,1-2 44,-1-2-56,3-3 9,2-2-9,-3 0 25,3 0 82,0 0-154,0-10 40,0 4 9,9-3 4,2-11 10,1-3 1,2 3 1,3-5-18,2 3 9,1-2 5,3-2 2,-1 5 4,2-3 13,-3 1-96,6 1 122,-3 5-44,-2 0 46,0 0-29,-2 1 27,0 1-10,-1 5 18,1 1-7,-6 3 34,-4-1-7,1 2 19,-3 3 18,-1 0 2,0 2 0,-4-2-23,1 2-23,-2 0-3,1 7 4,-1-1-38,-2-3 1,3 2-20,-3 4-16,0-1 8,0 1 15,0 2 7,0-1-51,0 0 26,0 0-1,0 2-11,0-1-9,0-2-14,0 1 14,0-1-8,2-1-10,1 0-15,2-3 15,2-2-53,-2-1-16,4-2 5,1 0 3,-1 0-90,20-9 193,0 2-34,-2-5 32,2 3-15,-1-1-1,1 1 51,-1 5-49,0-2 2,0 1 18,-4 5 20,-5 0-11,5 7 28,1-2-33,-9 6 10,1-1-28,2 2-28,-2 2-17,-5-2-16,-1-3-120,-1-2-143,-4 1-74,3-1-94,-4-2-140,0 0-207,0-1-133,0-2 612</inkml:trace>
  <inkml:trace contextRef="#ctx0" brushRef="#br0" timeOffset="373152.9237">2602 10183 1091,'-22'-11'-322,"1"3"15,7 2 191</inkml:trace>
  <inkml:trace contextRef="#ctx0" brushRef="#br0" timeOffset="374324.5231">4498 10157 3278,'18'0'248,"2"15"2,-3-1 32,1 0-39,-1 0-2,0 4-90,-4 1-4,-2 0-60,-3 6-33,-1-3-17,-2 2 12,-5-2-34,0 6 6,0-1-11,-12 1-9,2-2-27,-1 0-1,-2-5-31,-1 2-15,1-6-1,4-3-45,0-2-42,-1-5-29,2-1-7,1-1-31,2-2-6,0-2-36,1-1-1,1 0-35,1 0-58,-1 0-84,3 0-32,0-12-38,0 9 110,0-5 242</inkml:trace>
  <inkml:trace contextRef="#ctx0" brushRef="#br0" timeOffset="376745.8637">3828 10455 2933,'33'-23'110,"-4"6"-17,-3 8 28,-2-6 15,0 3-4,-4-3 36,-3 3 36,-3 3 21,-3 0 23,-4 3-25,-1-2-23,1 3-79,-5 2 4,1-2-32,1 0-16,-4 1-31,0 1-26,0-1 3,0 0 12,0 0-102,0 0 98,-12 0 8,7 2-43,-4 2 43,1-4-10,-1 4-14,-17 0-8,-1 12 28,1-3 9,-3 3-8,1 3-1,0 2-99,0 4 113,1 0-41,2 3-1,2 6 41,-1-5-82,3 5 7,4-1-3,2-3 11,3-2-4,3-1 12,0-4 22,9-4-19,-3-4 18,3-3 11,0 0-3,0-4 18,10 0-8,-6-2-7,4-2-11,1 0-5,13-10 15,4 0-6,-1-2-7,1-2-17,2-3-12,-3 3 38,3-1-39,-1-1 25,-4 3-18,-1 2-5,0-1 37,-3 3-5,-5 4-25,-4 2 44,0 0-1,-3 1 36,-2 2 19,-2 7-5,1-1 29,-4 3-70,0 4 11,0 23-35,-11 3 27,1 3-17,0-1-8,-7 9-15,1 3 26,-6 3-43,-5 7 4,-4-1-41,-3 4-8,-4 1 30,-5-3 19,-3-3-18,0-2 18,-2-5 24,3-3-10,-1-8-127,0-3 56,3-3-129,3-9-129,1 1-96,5-9-99,3-4-121,2-8-247,2-3-250,9-9 724</inkml:trace>
  <inkml:trace contextRef="#ctx0" brushRef="#br0" timeOffset="377230.0953">4964 10215 2788,'7'-18'162,"0"10"-132,-2 5 23,-3-5 55,1 2 45,-1 0 2,-2 1 18,0 1-16,0-1-34,-9 1 0,3 0-30,-3 2 4,-1 2-15,0 0-10,-16 0 32,-1 13 0,1-1-19,-2 0-5,5 3-19,0 2-20,1 2 3,3 3-8,2 1-8,1 3-24,3-1 8,4 1 1,2 4-10,2-3 19,3 1-38,1-6-6,1-1 31,0 1-31,10-2-23,-1 0-15,3-3-25,0-3-42,-1-5-29,9 1-55,3-5-61,-2 0-83,-2-4-81,10-1-219,-2 0-193,1-11 36,2 1 588</inkml:trace>
  <inkml:trace contextRef="#ctx0" brushRef="#br0" timeOffset="377542.5468">4574 9937 3589,'-33'-10'38,"1"10"12,1 0 63,2 15-2,-2-3 105,4 5 21,1 4 15,-1 3-31,4 3-53,-1 4-18,2 3-59,1 7-45,-1 1-23,2 3-103,2 3 84,1 1-57,5 0-58,4 2-112,1-6-39,7 7 6,0-4 39,0-5 16,22-8 77,-5-3-173,1-4-87,4-6-138,3-8-490,0-6 438,3-3 325</inkml:trace>
  <inkml:trace contextRef="#ctx0" brushRef="#br0" timeOffset="377714.3565">5242 10079 3722,'19'20'169,"0"-7"18,-4 4-5,-6 9-50,-4-1-29,0 4-41,-8 1-31,3 1-77,-13 5-73,0-1-110,-4-2-152,-4 2-150,0 3-402,-7 4-145,-5-5 760</inkml:trace>
  <inkml:trace contextRef="#ctx0" brushRef="#br0" timeOffset="379010.9252">996 12386 2256,'-45'-15'322,"22"15"47,3-9 17,20 1-26,0 1-50,0-2-19,30 9-47,0-6-84,21 6-43,-2 39-28,-9-6 0,-18-5-44,-8 15-16,-14 8-14,0-14-1,0 2-34,-38 5-38,21-18-77,0-10-48,-4-10-11,-6 1-15,6-7 50,3 0 4,2-24 13,10 0 34,6-25 57,30-26 36,13-6 17,12 0-11,10 2 28,2 14-6,-21 24-13,-25 25 34,2-2-24,-3-1 33,3 4 16,-4 1 8,-5-2-3,5 6 36,-7-2 18,-4 8 26,-3-1 13,2 0 7,-3 4-3,-2-2-13,1 3-33,-3 0-6,0 9 0,0-2 3,0 2-1,-12 19-1,3-1-4,-3 2-36,0 0 20,1 4-49,-2-1-27,1 0 20,0 1-71,4 1-13,1-3-29,0 1-111,4-1 34,3-8-48,0 6-89,0-8-58,0-3-43,19 2-126,-9 1-135,2-3-164,5-6-79,-5-3 564</inkml:trace>
  <inkml:trace contextRef="#ctx0" brushRef="#br0" timeOffset="379182.8173">1643 12400 3700,'13'-3'156,"4"-9"-3,-1 1 12,3 0-11,-4 3-46,7-1-37,-1-1-18,1 1-30,-1 1-39,1-2-47,0 3-81,-5 2-57,-3 0-46,8-4-61,-5 4-40,-3 0-194,7-4-176,-6 5-59,0-1 472</inkml:trace>
  <inkml:trace contextRef="#ctx0" brushRef="#br0" timeOffset="379416.7385">2064 12069 2831,'-8'-8'93,"8"5"32,0-2 30,0 0 21,12-1 35,-7 2 6,0-1 31,5 1-18,-2 2 86,4 2-191,-4-2-16,5 2-20,11 0-14,0 10 20,-3 1 5,-1 4-17,-5-2-10,1 5-30,-6 6-8,-1-1-14,-6-2-41,-1 6 44,-2 1-50,-12-1-11,0-2-29,1 1-24,-4-4-48,3 1 1,-3-1-37,-2 0-49,3-5-35,2-7-59,-2 8-86,1-8-171,4-2-173,2-3-134,-3 0 535</inkml:trace>
  <inkml:trace contextRef="#ctx0" brushRef="#br0" timeOffset="379916.5999">2903 11924 3226,'20'-34'35,"-5"19"24,0-1 14,-3 1 56,-1 3 38,-6 1 22,-2 1-43,-1 1 1,0 3-56,-2 0-39,0 1-5,0-2-34,-9 4 7,3 0 4,-2 0 22,1 2-3,-1 1-21,-1 0 2,-1 0-15,0 0 16,-11 8-19,2 3-10,-1 4 29,4 5 8,-1 0-3,5 2 23,2 4-20,-2 2 11,6 3-22,0 4-28,2 7 10,1-3 42,3 2-74,0 1-17,0 2-117,0-2 70,0-2 33,0-2 53,0-5 7,0-6 3,0 0-6,-5-4-2,1-6-15,-1-6-7,-8 7-46,-1-9-56,3-4-7,-2 0 13,-1-3 6,2-2 48,-1 0 0,-10 0 31,-2-16 21,7 6 5,-4-3 16,5 2-13,2-7 24,2-3-8,5 7 3,1-8 8,4 0-26,3 4 34,0 2-10,8-10 1,2-1 19,1 4-5,3-2-36,4-3 5,3 2-35,0 2-51,2-2-19,5 0-104,1 2-132,0 0-184,2 3-144,-3-2-55,4 1 436</inkml:trace>
  <inkml:trace contextRef="#ctx0" brushRef="#br0" timeOffset="382065.6503">5660 10313 3308,'-7'13'195,"7"-13"-36,0 1-28,-2-1 20,2 2 26,0-2 34,0 2-17,0-2 6,0 0-52,14 0-27,-7 0-57,2 0-12,1 0-46,2 0-13,19 0 10,-2 0-15,2 0-45,0 0-36,0 0-22,1 0-48,-3 0 13,2 0-40,0 0-42,-2 0 10,5 0-52,-1 0-23,-2 0-125,-1 0-75,3 2-78,-6 1-56,3-3 113,-3 0 351</inkml:trace>
  <inkml:trace contextRef="#ctx0" brushRef="#br0" timeOffset="382315.6019">5840 10575 2622,'-26'17'194,"0"-7"-19,6-3-43,5-1 13,5-3 26,1 2-11,5 1 6,2-5-19,2 1-15,0 0-2,0-2-65,15 2-56,-5-2 19,0 0-14,23 0-3,-1 0-56,1 0-70,7-13-103,0 7-85,3 1-118,3-1-62,-1-5-72,-4 8-87,0-5 41,0 2 371</inkml:trace>
  <inkml:trace contextRef="#ctx0" brushRef="#br0" timeOffset="383065.4007">7070 10667 3787,'-12'0'194,"12"0"23,0 0 7,0 0-9,0 0 11,12-8-25,7-9-45,3-3-17,4 0-53,0-4-43,2 0-35,0 1 14,1-3-35,-1-1 44,1 0-29,0-3-5,2-4 1,-2-1-46,0-4-44,0 0-43,2-2-1,-3 2-10,0-2 15,5 0-23,-6-1 16,1 1-3,-2-2 43,1 0 60,-3 5-29,0-1 37,3 0-47,-8-1 25,0 5-1,0 0 37,0-1 15,-6 2-24,-1 4 30,-3 1-10,-2 7 24,-7 6 28,0-1-14,0 5-10,-9 3 26,2 0 3,1 3-2,-1 2 30,-3 0 31,1 3-4,0 1 21,-20 0 1,0 17-6,0-3 3,2 2-43,-3 6 30,1 1-12,5 6-33,-1-4-4,2 8-8,-2 4 23,-3 0 8,7 4 29,-2 3 33,1-1 1,4 2 31,-2-2-26,4 1 11,4-3-59,2-2 7,0 6-50,5-7-24,5-1-11,0-1-21,0-4 30,15-3-70,-5 0-4,2-1-33,4-6-58,-3 3-86,4-6-54,3-3-6,0 2-75,-1-2-58,3-4 12,0-1-41,0-3-100,1 1-131,-3-7-86,-1 1-57,-3-3 109,9 0 465</inkml:trace>
  <inkml:trace contextRef="#ctx0" brushRef="#br0" timeOffset="383237.2424">8045 10211 4696,'18'-15'169,"-18"13"-16,0-1-32,0 3-40,0 0-14,0 0-9,0 0-29,0 0-18,-12 11-2,9-6-22,-2 2-10,-10 9-88,3 2-22,0 2-46,0-2-51,3 2-86,-3-2-60,2 1-61,5-3-149,0-4-86,1-2 16,3-3 72,1-2 156,0-1 265</inkml:trace>
  <inkml:trace contextRef="#ctx0" brushRef="#br0" timeOffset="383737.1349">8311 10220 4054,'10'-10'231,"-3"6"-47,1 1-45,-1 1 34,0-1 49,-1 3 32,1 0 6,-3 0-31,0 0-5,-1 0-75,-1 0-9,-1 0-23,3 8-7,-2-3-41,-2 0 3,0 1-33,0 1-6,0 1 1,0 0 3,0 0-39,0 1 18,0-2 6,0 2-32,0-1 15,0-1-26,-7 1 31,7-2-42,0-1 32,0 0 4,0-2-6,0 3 1,0-3 18,0 0-8,0-1-18,0 0-3,0-2 13,0 2-42,0-2 24,0 0 13,0 0-36,10 0 23,-5 0-15,2-9-45,0 6 127,-2-3-29,1 1-10,5 2 1,-4-2-20,12-7 11,1 1-22,-3 2 13,1 0 24,2-4 22,-5 8 47,-2-2-97,7-2 25,-6 5 6,-3-4-10,1 4 28,-4 2 32,2 0-35,-3 0-18,-1 2 4,0 0 13,-1-3 10,1 3-20,0 0-12,-1 0 24,-1 7-22,1-4-14,0 0-4,-2 0 5,2 4-18,-1-1 28,1-3 1,0 4-54,0-1 41,0 1-7,0-1-20,0-1 10,2 0 39,-3 1-28,3-1-1,3-1-40,-3-1 16,1-1-15,4 0-8,-2-2 38,1 0-23,18 0-1,-2 0 23,-6 0-21,3-7 15,-3 7 1,-1-4 4,-1 4-11,-4-4 4,-1 4-15,0 0 17,15-1-26,-3 1-13,-4 0-20,-2 0-31,-4 0-59,-3 0-33,1 0-55,-2 6-81,-3-6 7,1 3-208,-1-3-127,-1 1-218,1-1-288,-1 0 758</inkml:trace>
  <inkml:trace contextRef="#ctx0" brushRef="#br0" timeOffset="383924.5743">8748 9722 4557,'-40'-16'123,"8"6"-68,4 4-65,2-3-46,9 5-74,7-3-34,0 7-45,4-3-123,5-2-135,-1 3-175,2-1-210,0 3 12,0-2 581</inkml:trace>
  <inkml:trace contextRef="#ctx0" brushRef="#br0" timeOffset="385424.2244">7271 11173 2673,'-13'-11'158,"12"8"-35,1 1-9,0 2 17,0-3 44,0 3-9,0 0-43,0 0-6,0 0-18,0 0 9,9 0-44,-8 12-18,3-6 7,-3 2-23,-1 1-15,2-1 23,-2 4-26,0-1-20,0 18 8,-9-2 38,1 0-67,-4 0 28,3-4-34,-3 4 1,-1-6 13,2-1-6,1-7 0,0-1-24,1-1-19,2-4-33,1 0-23,-1-3 25,2 0-25,1-3 6,0 1-2,1-2 37,-1 0-26,3 0 56,1 0-17,0 0 47,0-9-36,0 3-10,0-1 8,0-2-3,16-10 30,-3-1 25,-1-1 12,8 0-41,-2 0 64,-1-1-26,5-1 19,1 1 8,-1 2-2,1-2-8,2 0 26,-1 1-13,-4 2 16,-1 2 60,5-2-45,-5 3 42,-3 2-6,2 2-14,-4 0 55,-2 6-6,-7-2 27,2 3-4,-3 0-22,1 1-21,-2 1-38,-1 1-32,-1 2 10,-1 0 13,0 0-15,0 0 20,0 0 7,-8 11 61,5-6-6,-10 15 6,-1-1-26,1 3-8,-4 3 1,1 2-22,1-3-33,-4 7 6,0-4-71,7-1 39,-3 0 105,1-1-162,1-1 14,8-7 0,-2-2 24,5-1-8,0-2-42,2-5-17,0 0-64,0 1-89,11-2-35,-6 1-7,0-5-54,5 2-85,-2-3-142,2-1-139,20 0-182,-8 0 88,-5 0 548</inkml:trace>
  <inkml:trace contextRef="#ctx0" brushRef="#br0" timeOffset="385594.0672">7696 11332 3231,'17'-7'80,"-16"6"-22,3 1 15,-1 0 35,2-3 79,2 3-141,1 0-54,1-5 38,0 2-2,1 3-44,16-5-67,1 0-78,1-1-18,-3 3-245,1-2-84,-1 2-169,2-2-47,0 1 458</inkml:trace>
  <inkml:trace contextRef="#ctx0" brushRef="#br0" timeOffset="385997.745">8196 11072 2282,'-26'-12'102,"17"12"-44,3 0-6,-1-3 9,2 1 54,3 2 14,0-3 34,2 1 32,0 2-3,0 0 13,0 0-3,9 0-36,-6 0-26,6 0-32,-3 0 4,3 0-53,-2 5 8,0-1 4,13 8-15,-6-2-14,-2-1 13,-4 1-11,0-1 6,-3 1-39,0 1 5,0 12-1,2 1 12,-7-6-9,0 9-16,0-4 2,-14 2-9,4-1-11,1 0-5,-3-3-72,-2 2-11,1-3-81,-3-1-47,2-3-99,-1 2-73,-2-2-95,4-5-139,2-3-195,-6 4 114,2-5 534</inkml:trace>
  <inkml:trace contextRef="#ctx0" brushRef="#br0" timeOffset="389778.109">10378 8779 1168,'12'-20'59,"-12"15"1,0 2 90,0-1 74,0 2-6,0 0 27,-9 2-17,3 0-35,-1 0-22,-3 0-7,-16 14 17,4-3 5,-5 4 3,0 6-24,-3 5 34,2 0-1,-2 3-17,0 8 18,-2 2-28,1 4 0,-3 7-20,1 3-38,1 6-6,1 5-23,-3 1-8,6 5-34,1 0-14,3 3 10,5-2 15,4 0-7,3 1-43,6-2 2,7-3 1,-1-1-10,12-6-8,1-6-83,6-1-61,0-4-120,6-8-169,4-1 168,1-3-96,2-6-192,1-4-375,0-2-156,1-5 787</inkml:trace>
  <inkml:trace contextRef="#ctx0" brushRef="#br0" timeOffset="391105.9234">10181 9818 2415,'-20'0'127,"17"9"25,-1-4 40,1 3-21,1-2 24,2 2-43,-2 0 12,-2 2-20,4 1 37,-1-2-111,1 17-28,-6-5 13,6-4 13,0 0-13,0-3-4,0-4 56,0 0 11,0 0-25,9-3-9,-5 0 6,-1-1-38,3-1-15,0-2-16,-1 1 3,2-2-28,5-2 15,-4 0-2,4 0-18,11-12 4,4 0 3,-2 2-26,0-5 3,1-1-32,-2 0-12,-1-4-13,-1 0 3,-2-3-15,0 3 17,-4-5-6,1 2 17,-5-4 6,0 0 3,-2-1 18,-4 3 20,-3 0 23,-1-1-29,-1 2 6,-1 8 9,0-10 8,0-1 5,-10 9 8,5-6-19,-1 5 31,1 2-8,-3-2 10,-1 3 4,6 1-62,-2 2 105,0 3-22,1-1 2,1 1-19,0 1 34,1 1 4,0-1-7,2 1 15,0-2-15,0 0 56,0-1-33,10-11 11,6-3 3,-1 2-37,5 1 39,3-2-21,7 1-44,3 5 22,0-3 21,10 0-27,0 2 38,3-2-22,5-1 2,0-1 8,8 2 15,1 0 14,1 5-21,4-5-6,4 0 14,-2 4 54,2-3-113,1 4-18,2-1-7,0 3 12,-2 3-36,2-1 3,-2-1 11,-5 4-15,4 1 20,-2 4-38,-4-2-42,-3-1-4,-3 6 4,-3-1-21,1-4 6,-4 6-62,2 0 20,-1 0-19,-6 0-72,-3-1-16,-7 1-25,-5 0-33,-2 0-39,-7 0 3,-4 0-15,-5 0-175,-3 0-189,-1 0-177,-2 0 519</inkml:trace>
  <inkml:trace contextRef="#ctx0" brushRef="#br0" timeOffset="392411.2298">11026 9334 1696,'-19'-8'316,"19"8"-1,0-3-35,0 3-30,0 0-78,0-2-15,0 2-68,0 0-24,0 0-29,0-3-4,0 3 4,0 0 6,0 0-7,0 0-18,0 0-11,-1 0 34,1 0-51,0 0 40,-1 8-8,1-5 17,-5-2 1,3 1 22,-1 3-7,-1-3 7,-1 1-16,2 0-13,0-1-30,-3 2 17,0-2 20,1 1-29,3-3 2,-3 1-30,0-1 9,1 0 11,2 2 23,-1-2-19,-1 0-24,1 0 19,-1 0-21,1 0 17,0 0 2,-1 0-13,1 0 20,1 0-16,-1 0 11,3 0 7,-4 0 20,4 0-25,-1 0 16,1-8 18,0 8-9,0-3 27,7 3-3,-1-4 25,1 2-11,2 2 28,0 0-10,3 0-28,-2 0-1,13 11-4,0-3-1,-1 3-5,-5 1-25,-3-1-4,-2 7-1,-3-2 10,-3-3-19,-2 1 41,-2-1-65,-2 0-4,0 1 31,-12 12 6,2-2-25,-1-1 19,0-4-1,-4 2 3,-3-6-16,2 0 16,-1 1-16,-4-2-35,4-2 27,0-2-11,-3 1-25,4-6-37,1 0-18,2 0 5,2-2-23,-1-1-34,2-1-7,1-1-69,2 0-14,2 0-43,-2 0-74,0 0-37,4 0-11,-2 0 22,3 0 88,2-10 14,0 7 62,0-1 56,0-1 73,8-3 52,4-8 12,-3 3 16,10-4 32,1-5 8,3 6 26,-3-2 19,1-2-11,5 1 23,-3-3 75,0 4 4,1-3 12,1 0 57,0 0 5,-3 4-18,0-2 31,-1 1-52,-3 4-12,-1 0-37,2-1 46,-8 5-28,-4 2-20,-1 0 6,1 2-13,-2 0-15,-1 3-13,-3-2 10,3-1 6,-3 4-8,3-1-18,-2 0 2,-2 2-3,1 1-18,1-4-16,-2 4 2,0 0 48,0 0-9,0 0 9,0 0 7,0 0 22,0 0-17,0 12-63,-9-5 105,9 0-50,-5 1-15,2 2-41,0-1 47,1 0-122,-2 1 13,3 1-7,1 1 4,-5 13-9,1-5-49,4-5-20,0 0-35,0-2-54,0-4 0,0 1-59,9-2-31,-6 0-61,2-2-10,0 0-49,6-1-90,-3-2-157,13 7-146,-1-7-14,6 0 480</inkml:trace>
  <inkml:trace contextRef="#ctx0" brushRef="#br0" timeOffset="392645.5219">11670 9289 2706,'17'-26'258,"-17"18"17,2 2 3,-2-1-3,2 1 19,-2 0-14,0 1-17,0-1-50,0 0-21,0 2-38,0 2-50,0-2 16,0 4 29,0-1-27,0 1-17,0 0 47,0 0-53,0 0 5,-9 7-31,9 0-37,0 0-21,-2 1-7,2 1-4,0 0-2,0 3-1,-3 14-96,3-6-41,0 0-38,-4 6-87,4-6-64,0-1-28,0-7-35,0 6-31,0-7-15,0 0-127,0-1-129,0-2-129,0-1 61,0-1 540</inkml:trace>
  <inkml:trace contextRef="#ctx0" brushRef="#br0" timeOffset="392849.1025">11578 9452 2171,'-7'-15'246,"4"11"57,1 0 33,2 1-38,0 1-7,0-1-42,0 3-23,0-5-45,0 2-60,0 3-23,8-3-35,-3 0-38,4 0 7,-2 0-39,3 3-34,-2-4 0,17-3-45,-3 1-41,2-1-74,1 3-18,1-3-44,2-1-56,-3 2-32,-2-2-31,4 1-110,-3-1 73,-2 2-60,2-3 70,-1 1 71,-1-3 221</inkml:trace>
  <inkml:trace contextRef="#ctx0" brushRef="#br0" timeOffset="393020.945">12188 9187 2548,'6'-15'194,"-1"14"-33,1-3-8,-1 3-39,0 1 14,-4-4-13,3 4 11,-3 0 35,-1 0 9,0 0-48,2 9 14,-2-3-41,0 2-71,0 1 5,0 0-24,-10 18-51,5-2-103,2 4-48,-3-5-68,1 5-55,4-1-113,-4 0-196,1-1-176,3-10 182,1 0 419</inkml:trace>
  <inkml:trace contextRef="#ctx0" brushRef="#br0" timeOffset="393880.1156">13471 9210 2442,'-10'21'66,"8"-19"12,1 0 5,1 0 16,0-2-9,0 2-10,0-2-10,0 2-28,0-2 3,0 0-30,13 3 7,-5-3-45,3 0 11,-3 2-55,4-2-79,14 1-91,-4-1-188,-2 0-173,-2 0-15,11 0 360</inkml:trace>
  <inkml:trace contextRef="#ctx0" brushRef="#br0" timeOffset="394364.3661">14193 9052 3244,'18'-21'309,"-10"17"-18,3 2 14,11-6-6,-1 3-43,-3 2-77,1 1-42,-5-1-41,0 3-59,-2 0-1,-1 0-14,-2 0-15,-1 0 68,0 0-95,-1 0 0,-1 8 6,-2-5 21,1-1 3,0 3-22,-3-2 0,-1 1 19,-1 0-14,0 0-14,2-1 48,-2 2-13,0-2-27,0 3 13,-8-1 10,2 0-18,1 0 0,0 2 31,2-2-48,-4 1 36,2-1-16,-1 2 13,-12 6-21,6-3 27,0 0 0,2-2-14,2 1-11,0-4 13,-9 8 20,2-4 5,8-2-10,-3 2 2,4-4-23,1-1 26,0-1-5,-2 1-4,5-2-17,1 2 8,1-1 40,-4-1 73,4 1-110,0 1 20,0-2 4,0 2 36,10 1-20,-5-1-7,4 0 18,12 6-67,-2 3 5,-4-4-12,4 1-9,0 1 26,-4-3-24,-1-1 22,-5 1-20,-4 0-7,3-1 14,-4 0-20,-3-2 27,3 1-41,-3 1-13,-1 0-24,0-2-43,0 2-1,-8-1-55,3 0-26,1-3-56,-1 5-31,0-3-106,-2 2-129,-10 5-215,3-2-245,6-7 602</inkml:trace>
  <inkml:trace contextRef="#ctx0" brushRef="#br0" timeOffset="395301.6469">14301 8269 2255,'0'-23'194,"11"21"18,-6 1 7,4 1-4,3 0-12,0 0-10,15 8-38,-1 2 5,4 3-50,0 6-1,0 3 185,-4 1-348,1 6 44,0 5 5,0 5 12,-3 6-27,1 5-14,-3 6-51,-1 5-36,-2 4-38,-2 3-61,0 3-19,-6 0-44,-3 6-33,-3-3-49,0 0 18,-5 0 92,0-3 67,0 0 83,-16-5 35,4 1 19,-3-4 39,-3-5-45,-4-1-33,-3 0-126,-3-5-38,-4 1-14,2-5 142</inkml:trace>
  <inkml:trace contextRef="#ctx0" brushRef="#br0" timeOffset="397051.2866">15499 8233 1505,'17'-6'245,"-17"0"48,0 1 10,0-1 12,0 3 3,-12-1-47,7 2 5,-3 2-9,-1 0-4,-2 0-22,-16 11 26,1 3-11,-4 2-19,3 6 4,-1 0-42,1 6-8,-1 3-13,-2 2-21,2 8-7,-3 2-113,7 0-25,-2 9-9,4-1 39,3 4 17,0 5-78,3-1 23,6 1-12,2 4-2,3-1 1,3 1-6,0 2-13,2-5 8,11-2-69,-2 2-3,1-4 216,3-7-321,3 2 10,1-6-70,0-2 23,7-4-224,-1-4-112,4-7-195,2-2-176,2-6-257,5-2 858</inkml:trace>
  <inkml:trace contextRef="#ctx0" brushRef="#br0" timeOffset="398347.8268">15361 9231 2489,'18'-9'128,"-18"9"38,0 0 33,0 13-14,0-6-45,0 1-36,0 3 12,0 0 18,0 1-3,0 20-7,0-3 9,0 1-35,0-2-39,0 2 25,0-9-104,0-4 119,0-3 9,4-1-20,-1-4 18,0-1-30,3-2-7,-1-2-31,1-2-19,0-1-13,0-1-3,2 0 5,0 0-14,14-9 6,-1-5-34,-7-2-17,4-1-2,1-4-45,-5 1 25,0-5 10,3-2-6,-4-4 34,1 3-3,-2-5 5,-1-2 7,-3-1 37,1 1-33,-1-2 15,-3 1 13,0 1 4,0-4 19,-1 3-11,1 4 11,-1-1 34,3 3 6,-4 2-8,0-1 10,1 0-1,3 2 26,-1 2-7,-1-3 7,4 2 20,-2 5-24,4-3 2,2 2 21,1 1-34,1-2 1,4 3-17,2 0-2,2 1 19,7 0 10,0 2 6,5 0-15,3 0-21,-1 2 3,4 2-16,4-2-14,6 1 3,0 2-15,4-4-36,5 2 13,0 2 10,4 2-1,1-4-49,0 5-10,1-1-40,1 2-51,-2-1-69,-1 3-45,0 3-43,-3-1-48,-2 4-11,-3-1-23,-3 1-45,-3 0-146,3 0-123,-3 7-178,-10 0 155,-3 2 493</inkml:trace>
  <inkml:trace contextRef="#ctx0" brushRef="#br0" timeOffset="399066.3876">15984 8959 1803,'-11'-9'178,"10"7"-1,-1 2-10,0-4-63,2 4-18,-3 0-12,3 0 4,0-2 43,-4 2-6,4 0 7,0 0-10,0 0 29,0 0-16,0 0-25,0 0 15,9 9-13,-6-5-14,1 1-33,2 0-38,-3 2-40,2-2 29,-2 2-3,1 1-1,-3 0-19,3 1 6,-4 0-19,0 0 2,0 1-44,-14 15 29,2-2-9,2-3-12,-6-2-16,1 1 24,-2-4-24,6-4 10,-4 6 7,1-8-9,1-4-39,4-1 11,3 0-18,-2-3-36,5 0 1,-1-1 54,3 0 45,-3 0 7,4 0 30,0 0-8,0-9 19,0 4-7,0-2 0,11 2-1,-6-2 4,11-11-19,2 1 21,-1 0-13,1-1 7,4-2 31,0 4 8,-3 1-2,5-2 44,0-1-7,-3 4 55,-3 0 4,4-4 16,-2 6 45,-2-3-8,3 0 5,-4-1-6,0 5-62,-3 0 21,-4 1-7,0 3-24,-3 2 18,4 0 20,-5-1-31,-1 2 46,1 0-86,-1 0 25,0 3 9,-2-1 11,0 2 19,1 0-44,-2 0 38,-2 0-10,1 0 14,-1 0-16,0 11-25,0-5-3,-17 13-28,5 2 26,1 0-41,-3 3 34,0 0-40,0-3-8,2 3-10,1-1-5,2-1 7,2-2-23,2-3 6,-1-4-42,5 1-109,1-4 84,0 0-32,0-2-94,0 1-35,0-1-23,12-3 2,-9 2-153,3-2-25,1 1-70,1-3-90,-1 2-96,1-3-55,18 4 173,-12 0 362</inkml:trace>
  <inkml:trace contextRef="#ctx0" brushRef="#br0" timeOffset="400362.9628">18198 8647 2475,'22'-19'199,"-16"2"-17,0 3 35,-1 3-47,-1 2 7,1-1-55,-4 3 21,1 1-58,2 2 13,-1-2-16,-1 3-7,1-2 18,0 2 38,1 1 54,-3 2 6,1 0-13,-2 0-14,4 0-28,-1 0-3,-1 13-39,-2-5-10,3 0-4,-3 3-6,0 17-44,0 0-8,-8-1-15,4 6-4,1 0 6,-4 0-32,-1 2-36,1-2-144,1-1-83,-2 2-37,1-1 38,2-1-31,-6-3-60,3 1-176,1-5-93,0-4-291,-2 1 143,4-8 582</inkml:trace>
  <inkml:trace contextRef="#ctx0" brushRef="#br0" timeOffset="400550.435">18090 8966 3097,'-21'-25'216,"21"14"-9,-1 3 56,1 0-5,0-1-17,0 0-42,0 2-14,0 0-38,8 0-74,-3 1-19,10-8-34,1-1-10,-2 7 5,10-3-14,-2 3-59,4-1-110,1 3 19,4-2-116,3 3-82,2-1-93,4 1-83,-1-1-69,-1 3-113,1-3 28,4 1 411</inkml:trace>
  <inkml:trace contextRef="#ctx0" brushRef="#br0" timeOffset="401019.0528">19085 8490 2730,'-10'-18'277,"8"17"-13,2-2-2,0 3-5,0-1 21,12 1-40,-5 0 51,1-5-158,1 5-17,3 0-20,0 0-98,16 0 70,-10 10-16,6-5-11,-7 1-16,-4 1-26,-3-3 46,-2 2-49,-3-1 14,0-1 16,-1 2-25,-4 0 10,0-1-18,0 0 1,0 2 21,0 0 4,-9-1-22,4 0-11,0 0 24,2-1-7,-2 2-7,-2-2-68,2 0 115,1 1-34,-1-1-4,1-2-12,-1 2 2,3 2 0,-3-2 7,4-2-17,1 5 25,-4-1-72,4-2 114,0 0-42,0 3-4,0-1 11,0 0-14,0 2 10,0-2-3,0 2 14,0-1 13,9 0-38,-6 0 11,-1 3-4,-2-2 22,3-4 14,-3 0 38,2 4 5,-2-4 27,2 3-31,-2-1 22,0 0-30,0-3 16,0 1-68,0 1-19,0-1 0,-9 1 10,6-1-36,-1-2-21,-1 3-79,2-2-39,-1 1-67,-1-2-72,0 1-63,2-1-85,0 1-91,-3 1-254,1-1-249,4-1 591</inkml:trace>
  <inkml:trace contextRef="#ctx0" brushRef="#br0" timeOffset="402462.7127">19047 8508 405,'-19'0'18,"11"0"23,-4 0-7,2 0 84,0 0-59,1 0 21,2 0 5,-4 0-2,5 0 37,-3 0-36,4 0 40,-2 0-42,2 0 14,0 0 30,2 0 8,-1 0 36,3 0 11,-2 0 18,2 0-35,1 0 20,-4 0-20,4 0 3,0 0-5,0-4-37,0 4 30,0-3-16,8-1-22,-3 1-18,0-1 9,0 1-7,2-1-9,-1 0 19,3 2-22,-1-1-7,3 0-7,-2 0-41,-1 3-30,4-5 28,-3 5-2,1-1-8,-2 1-18,2 0 12,-2-3-2,0 3 62,2 0-103,-3 0-4,2 0 46,-3 0-17,1 0-6,-2 0 4,3 0 15,-3 8 5,0-7-11,0 2-10,0-1 27,0 1 2,-1-1-8,1 1 9,-2 1-33,0-1 35,1 0 17,-2 0-53,-1 2 8,3-4 21,-4 1-14,0 1 103,1 0-160,-1 1 29,0 1 28,0 0-16,0 0 1,-10 3 1,7-5-10,-1 4 13,-2 0-4,0-1 4,-9 8 13,-1-1-18,1 0 29,2-4-30,1-3 9,1 0 18,2 0-25,3-1 1,-1 0 4,0-1 36,4-2-43,-2-1-1,-1 2 2,3-1 9,0 0-13,-1 1 20,1-1-16,1-2 18,2 3-28,-3-1 17,3-2 15,0 3-26,0-3 44,0 2-28,0-2 2,0 2 29,0-2 3,0 2-3,8-2 17,-4 0-15,-3 0 54,6 4-41,-2-4 13,0 0-17,0 1-14,-1-1-8,3 0 29,-1 0-25,-2 0-3,3 0 12,2 0-21,-3 0 14,1 0-31,3 0 29,1 2-7,-5-2 8,5 3-13,-2 0 6,1 0 11,0-1 1,-2 1-2,1 0 1,-2 2-18,0-2 14,-2 3-31,2-1 36,-4 1-29,1 0 12,-3 2-1,-1-1 0,0 3 48,0 0-100,-16 11 57,0-2 24,-1-1-8,1-2 55,-4 1-45,-3-3-6,3 0-9,-3-3-8,0 2-14,2-4-22,0-2 25,-1 3-23,5-5-38,4-1-51,2 2-31,1-4-56,0 4-43,1-4-72,2-1-36,1-1-34,0 4-117,0-2-147,3-2-159,-2 0-130,2 3 553</inkml:trace>
  <inkml:trace contextRef="#ctx0" brushRef="#br0" timeOffset="403025.0867">19211 7739 3418,'54'25'246,"-20"-10"-7,2 3 14,-3 2 5,-3 1-101,-4 6-34,5 10-62,-3 2-74,-6 3 81,0 9-38,-3 0-28,-4 6 3,-3 3-31,-2 2-75,-5 2-52,-5 1-94,0 1 52,0-2-15,-17 2-38,6-5 22,-1-5-133,-5-3-34,-3-2-63,-2-6-86,-2-6-36,-3-1 56,-5-6 374</inkml:trace>
  <inkml:trace contextRef="#ctx0" brushRef="#br0" timeOffset="406204.4399">16721 8838 1615,'5'-19'224,"-5"13"-10,2 0 26,-2 2 6,1-1-31,-1 0-39,4 0 24,-4 1-38,0 1 7,0-1-2,0 1-13,0 0-46,1 0 18,-1 1-19,0 2-43,0-4 26,0 1 30,0 3 59,0 0-41,0 0-2,2 0 34,-2 0-33,0 0-11,0 8-18,0 2-3,0 0-36,0-1-4,0 20-5,-10-5-20,7 4-27,-4 0 8,-1-3-1,3 4-10,-2-2-22,-1 1-7,1-2 26,-1-1-58,1 1-12,0-4-29,2-3-13,0-2-29,3-6-11,-2 0-54,3 0-30,-3-3-25,4-1-33,-2-2-3,2 1-165,0-2-76,-3 0-110,3-1-173,0 1 169,0-2 436</inkml:trace>
  <inkml:trace contextRef="#ctx0" brushRef="#br0" timeOffset="406507.6458">16508 9102 2340,'0'-12'335,"0"9"23,-5 1-39,5-2-30,0 1-4,0 1-61,0-1-24,0-1-28,0 0-59,8 0-15,-2-1-5,-5 0-26,4 1-17,-1 2 3,1-3-7,2 1-23,-2 0 10,4 0-7,-2 1-44,-2 1 23,5-1-6,-3 0-6,-2 1-17,4-2-1,-1 0-25,1 1 7,-1 0-43,1-1-15,-1 4 7,1-4-39,0 2 43,-1 2-30,1-4-15,16-2-45,-7-1 15,-3 6-81,0-2-68,-1 0-82,-6 3-71,3-2-80,11-6-70,-5 4 110,-4 3 316</inkml:trace>
  <inkml:trace contextRef="#ctx0" brushRef="#br0" timeOffset="406976.2863">17228 8712 1915,'10'-12'258,"-8"12"14,-1 0 21,-1 0-24,4 0-26,-4 0-39,1 0-71,-1 0-26,2 8-2,-2-5-5,0 1-44,2 1 48,-2 4 26,0-1-20,0 0-35,0 21-7,0-5-31,-10 4 9,5-1-13,-6 2-43,3 1 11,-1-1 17,1 0-6,-3-1-9,3-1 12,-2 3-21,-1-6 3,5-1 39,-1 1-39,-1-3 15,3-5-2,0-2-22,0-1 16,2-3 1,1-2-36,-1 0-56,1-1-83,2 0-10,-3-2-80,3 0-136,-4-1-126,4 0-203,0 1-190,-3-1 576</inkml:trace>
  <inkml:trace contextRef="#ctx0" brushRef="#br0" timeOffset="409147.6604">9851 10407 2020,'-16'15'76,"11"-15"9,3 1-14,0-1 25,-1 0 14,1 1-31,2-1 4,-3 0 13,3 0 10,-3 0 43,3 0-27,0 0 31,-2 0 2,2 0-3,0 0-31,0 0-13,0 0-3,0 0 15,0 0-36,0 0-18,0 0-9,0 0 9,7 0-16,-4 0-11,4 0 18,-2 0 5,1 0 3,4 0-19,-2 0 15,2 0-10,1 0 2,0 0 7,19 0 8,-1 0-21,2-7 14,-1 7 21,-2-3-28,8-1-3,-3 1-1,2 3 16,2-2-16,4-2-28,0 0 16,0-2 8,4 1-13,1-2 8,0 2-35,2-1-10,-3 0 33,1 1-11,5 0-6,-1-4 29,-1 6-38,0-3 26,4 1 9,-2 2-32,-2-4 7,6 3 10,-3 1-14,1 1-18,4-2 28,-2 0-17,-1 0 20,5-1-15,-2 2-3,3-1-16,0-1 20,2-1 3,0 4-9,-2-5-18,3 0 32,-1-1-1,-4 2 9,4 0-5,-4 3 1,2-3 14,-2-1 20,0-1-3,2 2-19,-1-2 8,1 3-20,0-2-3,0 1-19,5-3-3,-5 2 17,1-2-13,1 0 21,0 4-34,-1-1 10,3-2 23,-4 2-27,1-1-9,3-2 25,-4 2 10,0 2-16,1-4 6,1 2-21,-2 1 3,0-2 8,2-1-9,-2 3 16,-2-3 1,2 1-3,-3 1-2,1-2-14,2 2 17,0 0-19,0 2 14,0-2-3,1 1 19,3-1-11,1 1-32,-2 0-7,2 2 1,0-2 17,0 1-43,-1 1 26,1 0 25,0 0-17,0 1 27,-2 0-17,2-1-6,-1-1 1,1 2 17,-1-2 40,-4 0-83,1 1 17,-1 0-16,2-2 3,-4 3 28,1-3-61,0-2 52,-2 3-6,1-2 5,0 0 6,2 0-1,-3 1 0,1-1-24,0 0 46,1 2-35,-1-3 44,0 0-33,-1 4 41,-2-3-60,1 1 55,-1 1-11,-1-2 9,1-1-13,-2 2 1,1 2 0,-5-1 13,1-3-24,-2 3 23,3-2-23,-1 0 12,-4 0 13,3-1-17,0 3 9,0 0-7,0 0 25,2-2-30,1-1 38,-3 2-44,2 1 17,2-1-3,-3 2 3,3-3-6,-1 1-10,-2 1 16,1-1-3,0 0-1,-1 1 13,-2 2-10,0-4-12,1 3 4,-1 1 2,-3-2 31,5 0-21,1 3-28,0 0 10,-1-3 29,-2 2-16,-1-3 19,1-1-29,-2 4 1,0 1-4,-1-4 28,-1 0 12,0 1-15,-1-2-11,2 4 2,-2-3 17,-4-1-11,3 0 7,-2 2-16,0 2 36,1-3-33,-2 1-89,-1 1 144,2-2-34,0 1-13,-2 0 190,0-1-282,1 1 53,-2 2 15,2-2 36,-2 2 1,1-1 27,-4-1-3,3 1 5,-2 2-18,-2 0-12,3-3 7,-7 2-6,2-1 58,0 1-117,-8 3 16,5-4-2,1 2-29,-8 0 48,-1 2-7,4-5 3,-5 3-33,-2 2 4,-5 0-8,0-4-34,-2 4-11,-4 0-19,3 0-47,-3 0-3,-1 0-32,0 0-36,2 0-56,-3 0-56,-3 0-78,3 0-117,-3 0-60,1 0-131,-2 0-102,2 0 493</inkml:trace>
  <inkml:trace contextRef="#ctx0" brushRef="#br0" timeOffset="411110.3001">11153 10996 1360,'-7'-12'212,"7"4"-14,8 0-7,6-6-34,0-2-48,0-2-7,-2 7-7,-2 0-3,0 5 2,-2-2 21,1 5 24,-2-1 9,2-1-12,-4 2-1,2 1 8,-1 0-37,1 2 5,-2 0 2,2 0 12,2 0-29,-3 0 34,12 17-85,-4-8 8,2 3-6,-1 4-34,0-1-7,2 1 11,-2-1-2,-2 4-14,-1 2-14,-6-4 75,1 6-140,-4-2 28,1-4 1,-4 1-9,0 7-12,0-2 59,-19 1-22,7-2 34,2-3 16,-4 1-29,-1-1 10,-2-4-37,1-1 54,-1-2-21,0 2-38,0-7-6,8-4-39,-3 1-10,4-2-33,1-2 43,2 0-17,0 0 42,3 0 36,2-11-17,-2 8 23,2-4 28,0-2-37,0 1 29,15-12-9,-3-6-5,4 4 15,-2-4 0,3 2-16,5-2-9,-3-2 44,1 6 22,4-4-41,1 1 41,-5-3-37,4 3 33,0-1 81,-2 2-100,-1 3 12,-1-4 41,1 2-26,0 2 54,-3 6-8,1-1 22,0 1-1,-3 4 9,-3 0-9,-1 1-7,-2 3-32,-1 2 46,-4 2 26,0-3-14,1 5 44,-3 1-29,2 0-8,-3 0 4,-2 0-20,0 8-64,0 2 77,0-1-26,0 1-13,-12 15-13,3 2 27,2 3-21,-3-1-20,-6 4 14,8-1-24,-4-2-19,3 3 5,-1-3-19,3-3-19,2-1 0,2 0-13,3-9 10,0 2-35,0-4-15,0-4-11,10 0-42,2 8-86,0-4-57,7-3-36,1 1-160,1-6 63,5-3-102,1 1-71,2-4-200,2-1-143,0 0 14,1 0 592</inkml:trace>
  <inkml:trace contextRef="#ctx0" brushRef="#br0" timeOffset="411329.0022">12395 11028 3502,'-24'0'208,"17"0"45,0 0 34,2 0-52,1 0-18,-1 0-57,3 0 8,1 0-60,1 0-51,0 0-4,0 0-47,0-5-23,0 5-36,10-2-93,-3 2-132,5-4-31,15-1-104,1 0-67,3 0-186,-2-1-175,7-2-9,-5-1 549</inkml:trace>
  <inkml:trace contextRef="#ctx0" brushRef="#br0" timeOffset="411922.6056">13375 10685 3610,'24'-22'116,"-4"11"85,-4 3 16,-5 1 20,-2-1 15,-3 2-85,-3-2-26,0 2-30,-1 0-21,-2 1-31,2-1-12,-2 1-89,0 0 120,0 0-22,-10 0 13,7 0-41,-2 0 3,0 1 18,-2 0-18,1 0-5,1 1 25,-4 0 8,1 0 1,-3-1-26,2 3 27,1 1 28,-4 0-62,2-4 17,-2 4 2,0 0-23,3 0-22,-17 9 10,6-5 22,6 0-47,0 2 13,3-2 5,4 1-9,-2 4 26,4-2 10,2 0-33,-2 1 32,3 4 39,2-1-13,0 19-18,0 4-16,0 0-8,14 2-10,-8 3-2,1 0-1,2 1-11,1 2-39,-3-3-33,1 0 0,-4-1-27,1-3 6,0-1-57,-3-5 63,-2 0 24,0-8 10,0-3 11,0-3 36,-14-4 5,10-2 22,-4-2-26,-1-3 15,3 0 34,-6-3-4,2-1 23,-13 0-13,-3-8 14,-1 0-7,-2-5 21,7-1-44,-4 2-12,0-6-27,7-2 15,0 1 44,1 0-18,8-1-17,-2-1 13,8 5 12,2 1-40,-1 1-1,3 1 41,0 2-17,0 0-19,17-8-9,-3 1-5,3-1 8,-2 1 18,3 5-56,2-4 26,0 5-89,1-1-34,3 0-30,0 1 4,-2 2-21,4-2-10,0-2-30,-1 4 2,1-4 26,5 2-179,-4 0-44,-3-1-183,7 0-156,-3-3-68,2 7 520</inkml:trace>
  <inkml:trace contextRef="#ctx0" brushRef="#br0" timeOffset="412203.7862">13942 10225 3881,'9'-8'264,"3"8"21,-1 0 44,22 7-14,-7 8-35,1 5-68,-3-1-69,-2 9-75,-5 6-3,-1 3-46,-6 1-13,-1 5-51,-2 3-83,-11 5-124,4 3-23,-15 3-88,-1 4-53,-6 3-171,-7-3-10,0-1 44,-9 1 21,0-7 13,-5-3 18,1-4 124,-3-4 22,1-5 263</inkml:trace>
  <inkml:trace contextRef="#ctx0" brushRef="#br0" timeOffset="412844.2568">11263 10509 2203,'11'-10'220,"-11"6"-46,0 1 114,-15 1-35,7 2-65,0 0-2,0 0 10,-14 17 17,-1 1-14,-2 4-4,-3 8-30,7 0-10,-7 6-33,3 5-51,0 1-5,-1 9-54,0 2 1,3 5-13,3 5 68,-2 0-106,4 4 9,1-2-2,4 0 46,5-3-18,3-6-26,3-3-19,2-5 3,13-5-4,0-1-44,6-7-83,3-2-93,2-9-196,7 0-152,1-6-166,7-7-205,1 0 653</inkml:trace>
  <inkml:trace contextRef="#ctx0" brushRef="#br0" timeOffset="413906.5148">14733 10155 1907,'13'-18'75,"-10"13"-4,2 1 22,-3 3 49,0 1 62,-2 0 14,0 0-17,0 0 9,-11 12-10,1 11-35,-7 1 6,-4 5-14,0 4 3,3 0-18,-6 5 4,-1 3-19,3 6-15,-3 4-19,-1 5-50,1 1 30,2 7-17,-3 0 105,4 2-114,5-1-13,-4 3 3,4-4-2,9-3-10,1-1-43,5-2-63,2-7-44,14-1 7,-2-2-94,5-6-44,7-4-100,-2 0-139,9-9-216,2 1-258,1-6 528</inkml:trace>
  <inkml:trace contextRef="#ctx0" brushRef="#br0" timeOffset="415843.5533">14678 11192 1540,'9'0'245,"-7"0"-48,-2 0-3,2-5-16,-2 5 7,0 0 3,1 0-60,-1 0 14,0-3-71,0 3-11,2 0-13,-2 0 41,0 0 38,0 0-19,0 0 8,0 8-20,2-5 17,-2 1 16,2 3-51,-2 0 34,3 2 73,-3-1 24,3 1 6,7 15-53,-3-8 1,2-5-64,3 9 36,-3-6-118,4 0 9,1-3 43,-2-2-21,7 4-34,-4-7 4,-1 0 26,-1-4-42,3 0-1,-6 0 7,2-2-21,0 0 18,15 0 1,-6-12-23,1 1-4,1-2 4,-4 0-18,1 0 18,0-3-19,-4-1-26,0-2 5,0-2-9,-4-1-4,-3-3-5,0-4-6,-2 1-1,-2 3 22,-2-3-7,1-2-11,-4-4-5,0 6 15,0-7 0,0 6 15,-16-1 9,8-2 13,-1 1 26,0 5-11,-3-3 22,4 3-32,-6 3-4,-1-2 29,4 2-9,-2 2 12,-4 0-14,2 3-4,2-3 5,-2 6 33,-1 1-30,8 0 28,0 3-105,-1 2 152,3 1-43,0 0 2,0 0 22,1 3-4,0-1-4,4 0-19,-3 0 24,4 1-8,-1 0-2,1-1 7,0-1-13,0 1 19,6-1 14,1 1 11,11-10-2,0 2 9,4 0 12,3 0-11,2-1 14,4 2 35,5-2-10,2 3-29,6-4-4,-6 1-12,5 0 7,3 1 17,5-2-49,4 1 10,0 1 18,5-3-25,0 3-15,3 0 8,0 1-2,4 0-18,0 1-5,1 1-21,0 1 11,2 1 5,-3 2 6,-1 1-30,3-2 4,-6 4-35,2-2 20,-1 1 13,-3 5 7,1-4 0,-2 1-17,-3 1 6,1-1-9,0 0 41,-1 3-41,-4-6 10,2-1 22,0 4-9,-1-1-2,-1-3 0,0 4 19,-5-3-95,2 3 116,-2-1-34,1 1 10,1-1-2,-5 0-7,-5 4-8,-5 0-10,-4-2 9,-3 2-7,-8 0 15,-3 0 6,-5 0-30,-1 0-5,-5 0-26,1 0-42,-4 0 8,1 0-37,-2 0-2,-1 0-18,-1 0-19,4 0-27,-4 0 4,0 0-36,1 0-62,-1 9-13,0-9 9,0 1-49,2-1-138,-2 0-160,0 2-141,1-2-71,-1 0 608</inkml:trace>
  <inkml:trace contextRef="#ctx0" brushRef="#br0" timeOffset="416733.9725">15436 10713 3284,'25'-24'187,"-20"19"8,2 0-18,0 0 20,0 1 21,0 0-31,3 1-25,1 1-37,-1 2-14,0 0-36,-1 0-37,-1 0-19,13 18 21,-3-5-23,-3 3-2,-3 5-11,-2-1 1,0 8-22,-7-2 12,1-1-29,-4 6-3,0-1-2,-9 1-32,1 1 56,-2-1 7,-1-2 1,-1-3-7,-2-2 14,4-3 24,-2-2-29,-1-4-4,4-4-19,0-2-10,1-2-9,1-4-13,2 0-5,0-3-1,1 0-5,1 0 19,3 0-1,-2 0 19,2-9 0,0 3 7,0-2 10,0 0-9,14-14-7,-6-1 34,6 3-45,-1-5 11,2-2-7,2-1-3,-1 4 4,2-2-11,2 0 4,1 1 23,-4 0 19,5 0-22,-1 4 2,-4-2-5,-5 1 38,3 2 17,1 5 3,-4-3-10,-3 4 24,-1 4 23,-3 1-2,0 1-2,0-1 31,-1 6 7,-2-4 12,3 2-15,-4 3 19,1-3-13,1 3-11,-1-1 5,-2 1 3,2-1-36,-2 3 19,1-4 23,-1 4-9,4 0 54,-4 0-31,0 0 11,0 0-51,2 9 17,-2-2-41,0-1-4,0 5-9,0-3-8,0 5 16,0 14-1,0 1-1,0-4-49,0-5 17,0 11-15,0-8 6,0-2-11,0 5-16,1-5-4,4-4 5,-2-1-22,2-4-51,7 6-67,-2-3-10,-2-4-35,6-3-28,-6-2-58,1-1-47,3-2-60,0-2-102,-2 0-153,4 0-206,10 0-38,2-7 542</inkml:trace>
  <inkml:trace contextRef="#ctx0" brushRef="#br0" timeOffset="417015.1548">16371 10523 3520,'10'-14'192,"-5"10"-35,-1-1 14,-3 2 20,3 1 67,-2-1-9,1 1 8,-1 2 172,-2 0-303,4 0 19,-3 0 5,-1 0-33,4 0 12,-1 0 1,1 9-41,-3-3 2,3 3-24,-3 2-20,-1-2 7,9 15-27,-7-2-37,-2-4 29,1 13-31,-1-4-48,0 1-52,0-8-39,0 10-99,0-1-45,-7-7-37,2 7-58,4-7-10,1-5 16,0-1-50,-4-3-69,4-3-120,0-2-121,0-1-16,-3-2 471</inkml:trace>
  <inkml:trace contextRef="#ctx0" brushRef="#br0" timeOffset="417265.1016">16256 10812 3124,'-20'-9'267,"18"6"13,2 0 7,0 0 9,0 0 19,0 0-34,0 0-22,0 1-61,9-1-68,-4 0 3,0-2-33,2 0-29,-1 1-19,15-2-12,-4-2-51,4 1 33,-2 2-35,5-2-38,1-1-69,-2 3-77,1-2-62,2 3-34,-6 0-6,-1-1-62,7 0-34,-3 0 6,-2 0-20,2 0-24,0-1-22,-6 3 37,-3-2-3,2 1 55,-6-1 111,2 3 66,-4-3 14,18-2 88</inkml:trace>
  <inkml:trace contextRef="#ctx0" brushRef="#br0" timeOffset="417530.6679">16959 10453 2875,'12'-18'197,"-7"15"11,0-1 18,-1 3 4,-1-2 21,2 3-20,-2-2-13,1 2-28,-1 0-40,1 0 6,1 0-43,-4 11 18,2-6 9,2 4-39,-4-1-9,10 15-15,-6 4-49,0-2-21,0 3 3,-3 3-22,-2-3-69,1 6-21,-1-1-75,4 2-143,-4-5 75,0-1 41,0 5 9,0-12-83,5 4-89,0-7-117,-3 0-170,-1-5-204,4-3 79,-2 0 560</inkml:trace>
  <inkml:trace contextRef="#ctx0" brushRef="#br0" timeOffset="418662.743">18492 10407 2156,'16'-10'226,"-11"4"-41,-2 0 3,1 0-6,1 0 15,-4 2-4,3 2-103,1-3 99,-4 2-37,1 1 6,-2-1-28,5 1 13,-5 2-10,0 0-5,4 0 4,-4 0-18,1 0-47,-1 0 31,3 0-18,-3 0-2,0 7-2,3-1 24,-3 2-50,0 1 8,2 1-15,-2 0-35,0 18 30,0-7-53,0-1-41,0 6 43,-8-6-55,8 0-75,-3 6-69,0-5-57,-1-5-50,1 13-17,-1-11-85,1-2-69,1-4-140,-1-2-101,0-2 27,3-2 457</inkml:trace>
  <inkml:trace contextRef="#ctx0" brushRef="#br0" timeOffset="418850.1943">18379 10652 2975,'-21'-17'168,"18"11"-16,-2-1 29,3 0 40,0 0 12,2 1 13,0-1-11,0 2-83,0 0-39,7-2-40,11-5-59,-6 3 2,0 0-17,11 0-28,-2-2-60,3 5-82,0-2-105,3-1-84,1 7-92,-2-4-132,2 0-103,-1 1-102,0 2 145,-1-2 469</inkml:trace>
  <inkml:trace contextRef="#ctx0" brushRef="#br0" timeOffset="419303.2213">19183 10186 2898,'35'-22'216,"-15"9"-22,2 4 45,2 2 38,1 0-19,-1 1-20,-1 1-54,4 1-76,-8 4-23,-3 0-49,0 0 2,-4 0 5,-2 0-28,-1 9 16,-2-5-15,-1-1-12,-3 1 15,0 1-23,1 1 16,-4-1-23,0 1 12,0-1-4,0 2 19,0 0-12,-12-1-15,3 11 19,-3-5-24,5-4 28,-3 2-20,-5 6 18,4-7-15,2 0 9,1-3-63,3 1 77,-4-3-6,4 2-23,0 0 6,2-1 6,-1 2 16,1-2-15,1 0-1,2 1 26,-5 0-27,5 1 75,0 0-91,0 0 45,0 0 37,0 0 1,0 2 14,0-1 31,9 1-9,-6-1-10,-1 1 15,1-1-20,0 3 3,-1-2 10,2-1 31,-3 3-128,-1-3-5,5 2 8,-5 0 3,0-1 22,0 1-36,0-1-1,0 0 5,-17 12 0,7-7-85,-2 4-46,2-5-54,-1-4-57,-6 4-63,4-6-42,4 1-82,0-2-69,-1 0-129,3-3-215,2-1-135,-2 1 623</inkml:trace>
  <inkml:trace contextRef="#ctx0" brushRef="#br0" timeOffset="419615.6394">19854 9802 3741,'-12'-7'279,"14"7"38,-2 0-13,10 10-8,2 9-43,3 4-99,1 10-23,-4 1-31,-2 8-36,2-4-29,-7 7-38,-1 4-1,-6 4-74,2 6-56,-17 0-83,4 1-62,-7 2-44,-2 1-43,-2-3-22,-2 0-79,-4-2-175,2-6-214,-2-6-15,2-1 609</inkml:trace>
  <inkml:trace contextRef="#ctx0" brushRef="#br0" timeOffset="422129.9464">20382 9173 3101,'-7'19'268,"-2"-16"-55,4-1 2,-2-2 9,4 0-10,0 4 22,-2-4 5,3 0-49,2 1 20,-3-1-38,3 0-19,0 0-19,0 0-4,0 0-1,10 0-31,-5 2-26,3-2-126,1 0 108,-1 0-42,1 0-27,3 0-55,-2 0-62,1 0-37,0 0 2,1 0-51,18 0-49,-7 0 24,-5 0-30,13 0-7,-4 0-14,-3 0-49,5 0-27,0-7-58,0 7-29,-4 0-7,5-3-15,1 3 35,-2 0 92,1 0 197</inkml:trace>
  <inkml:trace contextRef="#ctx0" brushRef="#br0" timeOffset="422442.5301">20391 9550 2286,'-4'15'243,"4"-11"59,0-1 29,0-1-49,0 2-32,7-2-12,-2 1-48,4 0-61,-3-1-27,3 1-51,1-3-15,16 6-35,1 0 3,-5-6-16,8 0-52,-1 3-29,-2-3-73,4 0-57,-2 0-25,0 0-63,1-10-66,-2 3-19,-3 7-174,4-6-18,2 0 88,-1 2 75,-4 1 307</inkml:trace>
  <inkml:trace contextRef="#ctx0" brushRef="#br0" timeOffset="423981.1661">21733 9515 3290,'-10'7'303,"8"-7"-66,2 0 18,-3 0 15,3 0-2,0-10-35,0 3-11,10-2-94,1-15-33,4 0-10,1 0-42,2-6 22,2-1-46,2 2-30,0-3-4,0-2 34,5 2-2,1-7-9,4-1-79,0 2 25,1-5-11,0-2-60,5 0-23,-6 0 5,5-2 44,-2 0-2,-2 1-77,3-1 24,-2 2 12,-2 4 36,0-2 18,2 0 20,-7-1-4,-1 6 1,2-5 28,-6 10 4,0 0-5,-7 1 21,8-3 8,-8 5-7,-3 0 17,-2 3-1,-3 6-4,-3 4 17,-3 1-3,-1 4-30,0 4 12,0-1-7,-10 3 20,5 4 27,-1-2-27,-4 1 7,0 3 10,-15 0 22,-3 17 7,1-5 35,-3 9 1,1 1 13,2 2 27,-1 5 4,1 0 2,3 3 4,-3 9-19,1 2 94,0-1-59,4 6 0,-4 2-40,4 1-40,3-1-31,2 2 9,0-1-13,3-3-27,2 0 21,0-1-14,5-2-10,1 0 9,0 1-43,3-5 28,0 1-53,1-3-2,2-6-33,0-1-40,0-4-43,0-3-50,8-3-62,-6-5-51,2-5-43,-3-1-96,3-3-130,-1 1-199,2-4-122,-2-2 568</inkml:trace>
  <inkml:trace contextRef="#ctx0" brushRef="#br0" timeOffset="424213.4157">22578 8959 3894,'10'-17'168,"-8"19"56,-2-2-129,0 12-14,0-4-3,0 0-59,-10 16-6,5-2-6,-5 0-62,1 1-88,1-1-99,2-5-118,1 7-144,0-8-194,3-1-207,-1-1 128,-3-4 553</inkml:trace>
  <inkml:trace contextRef="#ctx0" brushRef="#br0" timeOffset="424728.9186">22888 8965 3708,'12'0'298,"-12"0"-29,0 0 5,1 4 0,-1 2-22,0 2-37,0 0-43,0 1-25,-13 13-49,6-4-15,1 4-52,-3-1 12,4-2-8,-3 2-31,-1 0 32,5-5-28,1-2-11,-2-2 15,-1-2 18,5-4-12,-1 2 36,2-2-54,-3-3 40,3 3 21,0-3-17,0-1-4,0 0 17,0-2-1,0 0-42,8 0 10,-3-10-42,9-3 29,-3 0-29,2-5 42,8-3-42,-6 2 16,1 0 28,1 0-33,1 0 20,-3 2-16,0-2 8,0 2 4,0 3-1,-4 4 6,6-3 13,-3 4-13,-3 1 24,0 3 5,-4 1-11,2 0 4,-3 2 13,1 2-8,-2-3 21,2 0-7,-2 3-25,0 0 20,0 0-25,-1 0-10,-1 8-62,1-4 92,-2 1-19,-1-1-17,3 3-7,-4 1-5,2 0 8,-1 0-9,-1 1-8,0-1-28,4-1 23,-4 2-26,1-2-12,1-1 28,0 0 9,-1-1-4,4-2-10,-1 0-35,-1-2 54,2-1 4,2 0-13,3 0-6,11-10 17,-2 5 6,1-4 19,3 1-27,-1 2 10,-3 0-2,3-2-5,-5 3 29,-2 3 42,1 1-112,-4-2 22,0 3 38,0 0-11,-2 0-13,0 8 8,-1-5-17,15 4-23,-3 2-81,-4 1-83,-2-5-68,-3 4-100,-3-4-86,-1 0-81,-1-2-112,-3 3-128,3-5-142,-2 1 30,0-2 601</inkml:trace>
  <inkml:trace contextRef="#ctx0" brushRef="#br0" timeOffset="424916.3763">23500 8372 4252,'-32'-19'300,"4"8"3,-1 3-46,3-1-85,6 1-75,3 5-55,1-1-106,7 1-129,-1-1-145,3 2-63,2 2-48,0-1-141,0 1-277,3 0-214,1 0 721</inkml:trace>
  <inkml:trace contextRef="#ctx0" brushRef="#br0" timeOffset="426072.3571">21514 10238 515,'-6'10'35,"1"-10"-11,-1 0 18,3 0-14,0 0-21,-1 0 14,0 0-11,3 0 16,-3 0 7,2 0-20,-1-10 11,3 10 25,-3 0 6,-1-2 1,4 2 60,-1-4 20,1 4 38,-4 0 5,1-4-1,3 4-28,-5-3-3,3 0 25,-1 1-35,3 2-13,-4-5-11,4 2-19,-3 3 31,3-3 43,0 3 36,0-3 10,0 3-15,0-3 3,8 1 1,-1 2 21,0 0 48,1 0-16,13 11 14,-2-6-46,6 5-37,-5 4-52,-2 2-41,3-3-2,-6 7-57,-1-1 4,-2 1-47,-3 1 31,-4-2-25,-2-2-3,-3 1 3,0 8-23,0-7 33,-19 4-34,7-1 16,2-4-6,1-3 2,-8 3-45,0-5-8,5-1-17,-4 0 25,1-3-87,5-5 6,2 1-5,-1-1-23,2-2 2,2-1 8,0-1 0,1 0 38,-1 0-24,3 0 41,2-10-7,0 6-13,0 1 0,0-6 41,12-9-3,-4 0 52,-2 4 17,10-9-9,1 1 36,-4 2 2,3-2-17,3-1 19,-2-1 57,-4 1-26,1 1 15,2-1 28,-3 1-8,1-1 35,-2 3-4,-1 1-1,-3 2 27,2 0-12,-5 4 33,0 3-26,0-1 29,-1 4 12,-2 1-63,-1 0 49,3 3-25,-4 0-50,1-1-22,2 2 36,-3 2-5,1 0 11,-1 0 2,2 0-9,-2 0 2,0 12 4,0-3-38,0 1 4,0 1 0,0 17-8,0-7-11,0-2-8,0-1-22,0-2-14,0-1-27,0 12-10,2-7-26,5 2-34,-6-4-26,3-5-7,2-3-78,-2 1-87,3-2-57,-1-3-80,1-1-53,2 0-112,-2-3-135,3-1-203,19 5-23,-8-6 623</inkml:trace>
  <inkml:trace contextRef="#ctx0" brushRef="#br0" timeOffset="426431.6403">22246 10281 2313,'-17'14'213,"10"-11"-53,-2-3-5,4 0 8,-2 3 31,4-3 9,-1 3 7,3-3-26,1 0-7,0 0 7,0 0-55,0 0 17,0 0-21,10 0-8,-5 0-8,5 0 0,-1 0-27,2-9-24,-1 9 43,13-5-119,3-1-15,-3 6 20,-5 0 7,7-5-42,-7 5-37,1-4-22,-5 3-110,0 1 77,-4-4-25,2 4-10,-4 0 16,2-2 5,-1 0-12,2 2-33,-3 0-30,2-4-66,0 2-87,1 2-126,-5-5-125,2 3 69,0-3 355</inkml:trace>
  <inkml:trace contextRef="#ctx0" brushRef="#br0" timeOffset="426744.1429">22541 10052 2513,'12'-20'300,"-6"15"-45,1 0 60,2 1-72,-1 1 45,11-8-55,0 6-38,-2 1-19,-2 2-61,1 2 1,-2 0-14,-2 0-17,12 0 9,-2 14-10,-2-5-25,1 0-16,-7 1 30,1 6-47,-5-4 21,-3 2 0,-2-1-2,-1 0-6,-1-3 39,-3 4 56,0-4-67,0 1-27,0 15 25,-15-3-46,8-6 24,-5 1-8,2 0-38,0-3 2,-3 1-13,-2 0-7,7-6-78,-4 1-25,2-2-85,1-3-49,3 1-42,-1-1-105,2 0-111,0-2-137,0 2-206,2-3-170,1 3 658</inkml:trace>
  <inkml:trace contextRef="#ctx0" brushRef="#br0" timeOffset="430665.0312">8797 10772 1196,'5'-12'198,"-1"10"65,1 1 28,0 1 19,-2-2-46,2-2 14,-1 4-40,1-7-6,-2 6-41,1-2-21,-1 1 0,-1 2-37,-1-4 25,3 0-4,-2 1-19,-2 0-13,3 0 15,-3 1-49,2-2 11,-2 1-46,1 1 4,-1-1-11,0 3-31,0-4 30,0 0-39,0 3 0,0 1 1,0-6 6,-8 3-33,3-2 37,1 3-25,-1-1 7,-1 0 14,-1 1-13,0-2 13,-2 2-13,1-1-61,-1 3 112,-1-3-9,-2 3-10,2 0 21,-4 0-9,3-3-5,-1 3 1,2 0-20,0 0-10,0 0-9,0 0-17,2 0 25,0 0-32,1 0 25,-1 0-1,1 7 13,0-3-17,0-2-2,0 2-1,4 0 3,-1 0 2,1 2 4,-1-2 46,1 3-25,1 0 16,2-2 10,0 4-1,0-1 20,0 1-11,0 0 9,9 1-10,0 12 3,3 1 21,-2 2-27,2-1 24,0-2-36,-2 4-4,4-1-2,-2 4-21,-2 0 9,-2 0-42,3 3 22,-4-2 2,-2 1-17,-1-3 23,-1 6-30,-3-3-12,0 0-12,0 2 8,-9-5-25,4 3 0,0-1 43,-7-1-30,3-3-1,-1-3 54,-2-1-20,2-4-18,1-5 6,-5 3-22,2-7 20,4-2-3,0-1 15,-1-1-57,5-2 56,-4-3 1,1 0 8,2 0-1,0 0 8,0 0 17,-1-9-12,3 5 18,-2-2-4,2-1-3,1-2 2,2 0 1,-4 0 4,4-2 13,0-2 16,0-14-9,14-4-59,-5 3 39,1-2-22,0-1 13,4 0 3,0 2-19,3-1 19,0 0-19,-2-1 1,1 0 11,4-1-23,-5 2 24,1-1-19,5 2 18,-8 1-19,1 1-16,2-1 26,-5 6 10,1-3-47,-3 6 15,-2 4-20,-2 3-31,-1 4-144,-1-1 77,-1 2-97,-1 1-125,1 0 34,-2 3-143,0-2-102,0 2-246,0 1-235,0-1 674</inkml:trace>
  <inkml:trace contextRef="#ctx0" brushRef="#br0" timeOffset="435335.8041">23245 9970 1685,'22'-11'274,"-17"8"30,0 0 1,2 0-6,0 1-53,0-1-25,0 3-18,-1-3-20,1 0-44,0 3-11,-2-3-7,2 1-2,-1-1 5,-1 0 3,-2 3-6,4-5-32,-4 3 6,2 2-3,0-5 12,-1 3-12,-1-1-15,2 0 26,-1 3-10,-3-5-16,3 2-86,-2 0 124,0 0-62,1-1 15,1-1-23,-4 2-27,1-2 2,-1 0 24,0 1-15,0 0-25,0 1 8,0-3 1,0 4 4,0-2-9,0 0-11,0-2 19,-8 2-15,4 0-11,0-1 15,-1 2-2,0 1 49,0-1-77,-2 1-4,0 2 15,1 0 10,1-4 2,-4 4-16,1 0 26,4 0-45,-3 0 53,-2 0-32,4 0 1,-1 0 24,-1 0-35,2 0 44,0 0-6,-1 7-26,1-5 7,1 1 41,-1 1-55,4 0 28,-3 0-4,-1 2 6,3-1-8,-1 0-4,3 4 35,-2-2 22,2 0 21,0 3-4,0 0 33,0-1 13,0 19-32,7-8-1,2 5 26,-3-1-48,0 0 13,6-1-27,-4 0-14,3 0 3,-3-2-35,1 2-4,-3-1 4,0-5 29,-1 6-25,-1-6-23,-3 0-13,-1 0 2,0-2-40,0-3-1,0 15-34,-13-3 4,4-1-5,-2 1-15,-2-3-23,1-1 47,-5 0-17,-1-5 4,5 1 45,-4-3-10,-1-2-18,6-4-12,1-2 14,0-1 23,3-3 3,-1-1-23,4 0 50,-2 0-6,2 0 31,0 0-1,1-12 6,3 7 17,1-1 32,-4-2 25,4-1-30,0 0 12,0 0 12,12-14 3,-2-3-1,-1 5 1,3-3-8,2-2-35,-1 6 19,1-3-31,-1 0-8,2 4-1,-2-3 3,3 1-9,-6 4-7,2-2-2,4 0 1,-6 4 3,0-5-2,2 3 27,-3 3-39,-2 0 6,6-2-5,-4 1 8,-3 5-20,3-1-13,-4 1 1,2 2-25,-1 0-22,-3 0-35,0 5-30,1-3-61,-1 0-80,0 1-113,-1 0-141,2-2-200,-3 4-223,-1-1 559</inkml:trace>
  <inkml:trace contextRef="#ctx0" brushRef="#br0" timeOffset="441126.8753">25126 8457 777,'-18'0'111,"13"-8"47,0 5-21,2-2 44,1 4 22,-3-5-6,5 3-21,-2-1 5,2 1 25,0-1 3,0 1-47,0-2 45,0 0 30,10 0-24,-4-1 3,-3 1-23,3 0-28,0 0 6,3 3 6,1-2-20,12-2-17,-6 4-12,-1-1-30,1 3 9,-3 0 5,-3 0-43,13 10-10,-8-2-3,-3 1-10,-2 0-38,-4 0 7,-1 1-4,-1 0-20,-1 1 5,-1 0-1,-2 1-1,0 15-14,-9 1-18,0-1-38,0 1 44,-4-1-18,-4-2 22,3-1-64,-1-1 86,-2-6-3,1 0-3,4-2-38,3-5 38,-1-2-27,3-3-18,2 2 4,0-4-42,0-1 21,2-1 74,-1-1-85,3 0 5,1 0 33,-4 0 0,4 0 37,0 0-19,0-10-9,0 7 2,0-3 1,10 2-3,-4-5 22,7-10-26,4 0 35,-4 0-10,3-2 12,3 2 9,-3-1 5,4 1-29,-1-3 31,-2 4-26,1-1 34,2-3 1,0 1-10,0 3-8,2 0 6,-4-1-11,2 2 36,0 2-17,0 1-21,-4 0 5,4 2 27,-6 2-10,-4 1-49,0 0 108,0 4-42,-4 0 25,-1 0 32,2 3-36,-3 1-7,-1 1 24,0-3-19,-1 3 14,-2 0 11,0 0-11,0 0-20,0 6 14,0-1-7,0 2 21,-8 1 30,-3 14-8,3-8 3,-2 6 28,1 0-20,3-2-23,1-3 15,-3 6-33,5-3-33,-1-1 27,2-4-27,2 3-10,0-3-2,0 0-11,0-1-2,0-1-8,0 14 3,9-3-5,-6-5-129,4 5 112,0-4-28,2-2-11,0 0-53,-3-6-3,4-2-50,-3-2-31,0-1-22,5-1-35,-4 0-24,1-1-9,3-3-94,0 0-124,19 0-120,-2 0-225,2 0 30,-4-11 570</inkml:trace>
  <inkml:trace contextRef="#ctx0" brushRef="#br0" timeOffset="442642.4401">26399 8526 750,'-7'-21'193,"7"20"9,-2-1-2,2 0 16,0 1 1,-2 1-20,2-4 21,0 4-65,-3-4 39,3 3-24,0 1 8,0-4 14,-4 4-17,4-3-11,0 3-13,0-4-13,0 4 4,0 0 35,0-3-22,0 1-9,0 2-3,0 0-41,0-3-29,9 3 16,-4 0-13,2-4-27,2 4-17,-1-2 6,3 2-22,-3-3 0,2 3-7,0 0-27,1-3-21,-1 3-17,2 0-46,16-4-29,-6 4-33,-3 0-30,8-4-48,-5 2-48,-3-1-52,9-2-63,-6 2-52,3-1-13,0 1-74,2-1 55,-3 0 40,-3 1 325</inkml:trace>
  <inkml:trace contextRef="#ctx0" brushRef="#br0" timeOffset="443361.0172">27481 8211 2597,'45'-24'268,"-18"17"-42,-4 1 23,-4-5-56,-4 2-8,-3 6-41,-5-5-38,0 2-36,0 0-15,-4-1 0,4 0-4,-5 2-5,1 0 1,0-1-3,-1-1-1,-2 1-15,0 2-11,0-3-5,0 1 8,0 0-3,0-1 5,0 2-14,-10-1 19,6 1 1,-1 2-4,-1-2 1,1-1 12,-2 3-36,1 0-1,-1 1 35,-1-1-31,-1 3-10,2-3 21,-3 3-21,2 0-15,-1 0 42,2 0-11,-2 0-5,1 0 73,1 0-90,-1 0 2,1 0 26,0 9 29,2-4 1,-1-1 5,1 0 5,2 2-11,-1-1 28,1 1 12,1-1-25,-1 5 3,3 1 3,-2-2 8,2 4 4,0 16-5,0-5 52,0 6-39,9-2 5,-4-3-32,-2 4 22,1-3-30,1-1 12,0 4-32,-3-3-12,2 0-10,-3 2-1,-1 0-10,5-1 1,-5 0-27,0 0-23,0-4 1,0 5-12,-15-3-7,12 0-20,-5 0 14,-2-2 17,2-4 29,-3 0 28,1-5-7,3-6-5,-1-1 40,2-2-10,-2-2-22,1 0 2,0 0 2,0-3 14,1 0-27,-1 0 20,0 0-16,2 0 8,-1-11 1,1 5 4,3-2-5,-1 2-19,1-2 44,2-2-7,0 0 8,0-2-19,12-12 22,-6-1-17,4 2 2,5-3-6,-1 2 14,1 3-27,1-4 34,3 3-10,-1 3-9,-2-3-7,1 2 3,0 1-9,0 0 19,-1 1-34,-1 3 10,1-4 22,-1 3-9,-3 4 12,-1 3-14,4-11-21,-3 11 23,-4-1-32,-1 2 32,-1 1-29,0 0 3,1-2-60,-2 4-13,-1-1-79,3 1-17,-4 2-51,0 0-49,2-2-31,-3-1-53,1 0-71,1 0-203,-1 1-189,-3-1-81,0 1 630</inkml:trace>
  <inkml:trace contextRef="#ctx0" brushRef="#br0" timeOffset="445641.7425">24178 9225 378,'-22'12'4,"4"-10"2,3 1 13,3-3 8,1 4 25,0-4 4,5 1 60,-3-1 41,1 2 41,2-2 23,-1 3 6,-1-3 6,-1 1-18,2-1-5,1 0-47,-3 2-17,2-2-28,3 0-15,-1 0-25,-2 2-52,2-2-95,0 0 130,2 0-31,0 2 6,1-2 43,2 0 1,-4 0 39,4 2-2,0-2-4,-3 0 19,3 2 9,0-2 15,0 0 0,12 3-61,-4-3 41,1 0-41,2 2-6,21-2 23,-3 0-39,10 0 2,1 0-24,8 0 8,3 0 46,-5-10-39,8 5 32,2 2-2,4-1-13,9-2 23,2 2-9,5-1 16,3-1-23,5-1 3,5 2-19,5-1 7,6 1-27,0 0-3,5-2 19,3 2-66,4 1-2,2-3 13,76-1 64,-46 4-125,-19-1 41,-12-1 26,2 1-38,74-4 12,-37 1 13,-27 3 16,-14 0 12,6 0-21,1 3 13,74-4 6,-41 0-7,-26 6 0,-12 0-20,5-3 31,0 3-43,2 0 2,75 0-2,-47 0-4,-25 7-2,-15-5-1,-2 0-1,-1-2-18,0 6-49,-3-1 57,-6-1-43,0 0-1,-5 0-14,-2 1 24,-7-1-119,-5 1-4,-3 1-22,-4-3-70,-8 0-27,-6 2-99,-6-1-78,-4 1-116,1-2-127,-5 1-151,-6-2 86,-5-2 577</inkml:trace>
  <inkml:trace contextRef="#ctx0" brushRef="#br0" timeOffset="446344.6848">24965 7945 2363,'8'-9'153,"-4"3"-56,-4-1 17,0 2-6,0 1 0,0 3 79,0 1-90,0 0-15,-9 0 38,-8 22-6,2-3-2,-4 10 9,-2 4-23,3 0-49,-2 2-14,-2 3-31,2 5 1,1 0 8,-3 6 0,0 1-24,2 3-1,2 0-38,-1-1 4,10-2-25,0 4 15,4-4-19,7 2-48,-2-5-27,18-8-7,0-6-68,6-4-157,5-2-286,5-4-118,6-10 490</inkml:trace>
  <inkml:trace contextRef="#ctx0" brushRef="#br0" timeOffset="446828.9856">27908 7810 2843,'8'0'271,"-1"0"59,2 0-84,3 0 45,14 5-40,3 6-109,0 4-40,-3 3-61,6 5-11,-5 3-18,-6 3-33,6 3-14,-6 2-16,-4 7-53,2 0 21,-7 0-67,-1 5-48,-6-2-17,-2 6 26,-3 1-25,0-4-33,-13-7-33,0-1-91,-2-3-142,-4 0-151,2-4 358</inkml:trace>
  <inkml:trace contextRef="#ctx0" brushRef="#br0" timeOffset="447688.1216">24492 9684 2071,'10'-14'252,"-10"13"7,0-1 10,-14 2-70,4 0 9,0 0 26,-16 10-49,-3 3 0,0 2-1,-2 6 48,2 2-27,1 1-7,1 7-42,0 7-44,-4 1-38,7 7-20,-3 6-31,-1 0-11,7 2-71,-1 5-39,2 3-39,4-2-27,1 0-4,3-1 13,4-6 26,2-2 14,3-4-11,3-1-73,0-5-54,15-5-112,-5-11-94,7 1-196,-1-9-138,3-4 483</inkml:trace>
  <inkml:trace contextRef="#ctx0" brushRef="#br0" timeOffset="448375.4684">24562 10006 753,'0'-5'120,"0"5"11,0 0 27,0-3-4,0 3-16,0 0-4,0 0 69,6 0-12,-6 0 30,1 0 43,-1 0-6,4 0-6,1 0 10,-2 6-15,2-1 26,0 1-27,2-3-28,1 3-20,8 7-82,3 1-44,-4 2-33,1-1-16,-6 0-5,4 7-2,-6-7-22,-4-1-7,-1 0-7,-1-2-41,-2 2-10,0 10-23,-15 3 23,4-4 5,1-1 2,-6 0 43,-1-1-21,2-2 21,-2-3-9,-2-1-27,2-2 2,5-3-27,1-3-65,1-2-83,7-2 95,-2 1-36,0-2 5,3-2 65,2 0 13,-2 0 75,2 0-102,0 0 23,0-12 53,9 7-5,6-14-22,-3 3 54,2-1-22,3-4 17,2 2 19,-2 0 16,0-2-9,5 2-1,-4 2-11,0-4-8,4 0 42,-4 2-5,-1 2-17,0 0 17,2 0 34,-5 4 5,3-2-6,1-2 19,0 1-26,-6 4 25,-2 1 30,7-2-47,-7 4 69,-1-1 34,-2 3-30,2 0 22,-4 0 1,1 2-17,-1 2 30,-1-1-20,-1 0 31,2 0-73,-3 1-19,0 2-44,-2-3 12,1 4-11,-1 0 11,0 0-1,0 0-23,0 0 35,0 0 0,-10 11-3,5-8 23,0 4-3,-7 11-11,-1-1 25,4 0-8,-2 5-1,1 1-4,5-8-42,0-1 9,2 1-36,1-2 29,0 1-53,2-1 8,0-2 0,0 15-51,7-4-9,2 3-24,-3-8-102,1 4-67,0-6-61,-2-1-92,2-3-25,-2-1-125,2-1-90,-2-2-110,2-1-88,-2-2 505</inkml:trace>
  <inkml:trace contextRef="#ctx0" brushRef="#br0" timeOffset="448609.7898">25306 10147 2916,'10'-17'299,"-8"17"28,-1 0-64,-1 0-47,4 0-70,-2 0-80,1-3-30,2 3-18,2-3-84,0 1-8,-1-1-34,0 0-86,3 0-46,-1 0-91,1-1-138,-1 1-120,2-1-155,15-2 72,-3-3 472</inkml:trace>
  <inkml:trace contextRef="#ctx0" brushRef="#br0" timeOffset="449281.4997">25988 9854 2139,'22'-7'354,"-16"2"-14,0-1-10,-3 1 33,0-2-130,-2 2-28,2 0-38,-3-1-12,2 0-5,-2 1-24,0-1-12,0 0-20,0 1 1,0-2-31,0-1-28,-6 5 50,1-2-30,4-1-95,-3 1 121,1 1-47,-1 0-1,-1 1-4,0 0-4,0 0-16,0 0 32,0 3-45,-2-3 22,2 3-10,-2 0-8,2 0 37,-1 0-32,-2 0-6,1 0 0,2 0 16,0 0-8,-2 9 14,4-6 12,0 0 14,-1 2-27,2 1 40,2 0-10,-3 1 5,3 2 20,0 0-28,0-1 34,0 4-31,0 15 3,9-7 6,-6 6-23,0 1 16,-3 1 1,0-4-24,0 3-12,0 0-77,-8-1 121,4 3-61,-2-6 6,0-1 4,-3-1-9,-1 0 217,0-2-341,5-6 67,-2-1 28,0-3-24,2-1 29,1-2-64,-1-2-15,0-1-11,2 0-9,-1 0 81,1-1-116,0-2 41,-1 0 13,3 0 7,-3 0-5,4 0 58,-5-8 4,3 5 1,2-2 29,0 0 11,0-1-1,0 0 8,0 0-1,0 1-18,0-3 18,9 1-1,-6 0-35,2-1 10,7-10 40,-5 4-94,2 2 97,-2-1-20,0 3-13,-1 2-27,-1-1 20,9-9 17,-5 6-28,-3 1 23,2 0-20,-1 3-30,-4-1-45,2 1-3,0 2-66,0-1-40,0 1-98,0 0-90,-1-1-110,1 0-119,2 0-100,-4 2-2,1-2 458</inkml:trace>
  <inkml:trace contextRef="#ctx0" brushRef="#br0" timeOffset="449547.0588">26195 9548 2817,'12'-7'519,"-7"7"-65,4 0-26,9 16-78,4-2-79,-2 3-13,4 7-108,-2 3-38,-5 7-59,0-2-54,0 1-24,-2 7-130,-6 4-134,0 3-152,-2 6-114,-7-2-162,0 2-170,-14 3 49,0-5 283,-3-4 143,-3-2 277</inkml:trace>
  <inkml:trace contextRef="#ctx0" brushRef="#br0" timeOffset="451131.799">26949 9426 1156,'15'-8'280,"-13"8"17,-2 0 45,0 15 6,-12 8-3,1 3-50,-6 6-45,0 2-71,-1 1 6,-2 6-58,-2 4-61,-1 4-12,0 6 0,-4 7-27,-1 0-10,3 5 9,-1 4-34,0-4 1,6 3 14,2-3-28,1-4-6,7-3-17,5-7 1,3-1-12,2-5-55,10-4-81,2-1-109,5-4-221,6-9-289,1 1-54,0-7 600</inkml:trace>
  <inkml:trace contextRef="#ctx0" brushRef="#br0" timeOffset="451928.4851">26933 10269 3213,'-10'6'280,"10"-4"-41,0 5-7,0 0-3,0-1-13,0 3-26,0-2-6,0 2 75,0 1-31,7 1-46,-7-2-39,8 18-52,-3-9-35,3 2-7,-2-4 9,-2-3-29,3-4 6,-2 0 13,-2-2-7,2-2-17,-3-1 2,3-1-30,0-3 22,0 0-16,0 0 3,2 0-20,-1 0-9,-1-11-19,0 5-3,0-3-21,0 2-21,5-15 10,-1-1 25,-1-3-44,-3 3 14,-1-7 38,-2-1-18,1-2 21,-3-4-20,0 3-23,0 0 89,0-1-18,-7 1 41,5 0-27,2-2 13,0 5 11,0 0 5,-3-2-1,3 2-14,0 2 31,0 2 96,6-1-101,-1 2-3,2 0 50,-1 1 7,1 1-2,3 1-12,2 1-78,0 1 105,2 0-16,5 3-11,1-1-3,3 2 9,4-1-8,4 3-2,6-1-4,-2-2-5,4 3 4,-1 3 12,2-3-7,5 4-35,5-2-7,2 4 0,3 0-14,1-3 0,2 2 4,4 2-5,1 2-13,-1-1-6,-2 0 0,0 0-7,0 2 17,0 1-26,-3 0 12,-2 2-12,-2 2-33,1-3-23,-3 3-2,-2 0-37,4-3-37,-5 3-110,-4 0 78,-3 0-67,-10 0-47,0 0-23,-7 0-46,-7 8 45,-5-8 9,0 0-91,-4 0-113,-2 2-136,-3-2-169,0 2 9,-3 1 527</inkml:trace>
  <inkml:trace contextRef="#ctx0" brushRef="#br0" timeOffset="452818.8885">27279 10024 1713,'0'-21'325,"0"16"11,0 0-1,9 0-34,-4 1 13,3-1-28,-1-1-24,0 3-28,0-3-49,17 0-1,-9 2 0,-1 0-37,-1 3-6,-3 1-5,-2 0-30,1 7-33,-3-2-10,-1 2-7,2 0-32,-5 2 9,1 0-13,-3 1-21,0 2 5,0 16-2,-13-3-1,3 3 13,-4-2-21,-1-5 4,1 3 5,-2-2-5,-1-2 15,2-6 1,1 4-27,2-7 11,5-3-2,-3-1-32,3-4-36,4 2-12,-2-2-22,1-2-14,3-1-25,-1 0 22,2 0-9,0 0-16,0 0 24,0-10-6,0 3-23,7 0 9,-2-1 41,5-14-33,5 0 52,-3 5 38,-1-5 7,4-1 14,1 3 53,-3 1-47,3-2 17,-1 0 35,2 1-26,-2 2 21,0-3 30,0 5-31,-1-2 48,-1 0-7,2 4 1,-2-1 0,-3 2 21,2 3 3,-5 2-12,1 0-2,-3 2 32,0 0 7,-2 3-1,0-2-11,0 3 13,-1-2-49,2 1 7,-3 1-4,1 2 1,1-3 12,-1 3-60,-2 0 56,2 0-27,-2 0 17,0 0-29,0 0 3,0 11 32,0-3-15,0-1-31,0 2-8,-9 1 70,9 1-94,-5 16-17,2-3-4,1-2 38,2-4-8,-4 10-8,2-7 4,2-2-2,0-1-15,0-5 24,0 0-13,0 0-26,0-5-23,0 0-26,8 1-60,-7-1-51,5-2 26,-5 3-113,4-2 4,0-4-113,2 0-91,0 1-148,1-2-182,1-2-136,2 0 595</inkml:trace>
  <inkml:trace contextRef="#ctx0" brushRef="#br0" timeOffset="453943.9232">27891 9846 451,'0'-15'97,"5"14"44,-1-1 52,-3 0 12,-1 2 75,2 0-137,-2-4 24,3 4 43,-3-3 14,4 3 24,-4-3 23,1 3 1,-1-2-24,2 2-8,-2-4-18,3 4-45,-3 0-28,2-2-47,-2 2 10,0 0 16,2 0 45,-2 0 26,0 0 3,3 0-13,-3 0 4,0 0-8,2 0-27,0 9-42,-2-4-3,1 3-30,-1-1-27,0 2-8,1-1-41,-1 4 34,0-2-38,0 3-21,0 14-56,0-6-1,0 9-64,0-9-60,-9-5-44,7 4 2,2-6-12,-3-1 17,1-3-25,2 3-91,-5 12-83,3-8-150,2-7-93,0-2-114,-5 1 101,4-3 497</inkml:trace>
  <inkml:trace contextRef="#ctx0" brushRef="#br0" timeOffset="454193.8581">27786 10032 2759,'-12'-12'316,"9"8"6,1 0-38,2 0 1,-5 0-10,5 1-22,0 0-20,0 0-48,0 3-42,0-3-3,0 3-60,0-3-33,12 3-44,-7-2 12,2 2-35,0-3-14,1 3-95,-2-2-55,4 2 4,-1-3-43,-1 3-12,2 0-18,0-3-10,-1 3-60,2-3-19,16-2-20,-8 1-33,-2 2-24,7-4-12,-2-1-50,-3 3 123,-2 0 181</inkml:trace>
  <inkml:trace contextRef="#ctx0" brushRef="#br0" timeOffset="454521.9055">28299 9749 2113,'10'-11'244,"-8"10"100,1 1-80,-1-2 0,-2 2 15,3 0-30,-1 0-60,-2 0-10,5 0-37,-3 0-24,1 7-15,-1-3 10,0 2-22,-1 1-29,-1 1-34,0 1-28,0 2 7,0-1 10,0 17-15,0 2-59,-10-2-43,7-2-21,-6 6-25,1-6-43,4 1-42,-1 0-62,-4-2-20,7-7-45,-1 0-29,1-3-75,-1 0-73,3-3-37,0-2 50,0 0 391</inkml:trace>
  <inkml:trace contextRef="#ctx0" brushRef="#br0" timeOffset="455506.0561">29313 9975 1491,'0'0'235,"-7"0"12,5 7 16,-1-7-22,3 0-2,-5 4-51,3-3-46,-1-1 28,3 2 68,-2-2-102,2 3 21,0-3-4,0 0-2,0 2 7,0-2-31,0 0-6,0 1-30,7-1 197,-4 0-370,4 0 62,0 0 10,1 0-5,1 0 21,1 0-13,1 0-11,-1 0 6,2 0-21,17 0-34,-8 0-35,-4 0-31,9 0-15,-6 0-19,-5-8-21,2 6-23,-3-1-81,-2 3-59,2-2-124,-4-1-25,0 3-193,-1-4 161,2 4 335</inkml:trace>
  <inkml:trace contextRef="#ctx0" brushRef="#br0" timeOffset="455787.2469">29626 9797 1950,'-15'-15'230,"13"10"-47,-1 2-10,1 0 91,-1-1 29,3 4-27,0-2-45,0 2-43,-2 0 14,2 0-31,0 0 4,-3 11-34,3-2-8,-4-2-14,-3 17-37,0-1-50,-5 1-4,4 2-16,-4 2-1,-3-1-34,4 2-18,-6 4-46,2-4-20,0-1-61,0-3 1,-2 6-52,5-6-267,-1 2 27,3-2 67,1-5-109,4-3-202,-1-4 392</inkml:trace>
  <inkml:trace contextRef="#ctx0" brushRef="#br0" timeOffset="456396.4808">30028 9842 2482,'0'-10'298,"0"5"8,8 1-7,-3 0-40,0-1-51,4 1-43,-1 1 13,-1 3-38,2-3-12,0 1 1,-1 2-17,-1 0-15,3 0-14,-2 0-14,-1 0-1,2 0-34,-4 0 17,1 0-25,-3 0 3,0 0 7,-1 8-22,1-4-14,-3-2-6,0 1-1,0 1 21,0 1-38,0 0 9,0 1-10,-10-3 13,5 2-12,0 0 33,1-2-18,-1 4 11,0-2-15,1-1 28,-1 2-39,0-1 9,0-1 11,2 2-12,-2-2-22,1 0 25,1 3-7,0-2-4,1 1 6,2-1-1,-5 2-4,5 0-6,0-2 38,-2 0-24,2-2 10,0 3 13,0 0 16,0 0-90,0-1 129,0 4 19,7-4 13,-7 0-37,3 2-22,-1 0 33,0-1-28,-2 0-10,1 0 2,-1 1-3,2-1-12,-2 1-9,0 0-11,0-1 11,0 0 9,0 2-9,-8 0-21,4-3-32,-3 1-9,-2 11-24,-4-5-9,-3-1-63,3-4-14,-1 7-24,0-4-125,4-6-52,3 3-90,0-2-216,-1-2-207,5 0 14,-1 1 584</inkml:trace>
  <inkml:trace contextRef="#ctx0" brushRef="#br0" timeOffset="457177.5351">30406 9298 2004,'-10'0'370,"10"0"-117,0 0 150,15 5-89,-8 0-55,13 10-58,-2 9-49,-1 4 9,0 1-46,0 4 58,0 6-120,-3 0-41,-4 4 8,-3-1-24,-2 8 2,-2 0-33,-3-3-88,0 0-41,-17 0 45,4 6-2,-4-3 9,1-1 15,-4 0 1,-4-2-75,3-1 59,-3-4 49,-1-3-47,2-3-57,-1-4-135,-2-1-98,1-1-141,-1-4-98,2 0 361</inkml:trace>
  <inkml:trace contextRef="#ctx0" brushRef="#br0" timeOffset="459546.694">24310 8889 1789,'-22'11'256,"2"-11"-8,6 0-25,3 0-61,1 0-6,3 0-68,2-8 38,2 8-39,1-7 7,2 4-16,0-2 15,0 0-29,0-1-1,12 0-11,11-8 11,0-2-18,6-1-53,2 2 1,7-1 27,-2 2-24,4 0 9,2-1-30,6 1-1,0 1-24,5-2-13,7-1 42,-1-1-10,2 0-22,3-2 17,7-1 38,0 1-4,2-4 7,6-1-40,-2-3 49,9 2 6,0-6-13,3-2 0,56-20 30,-32 7-8,28-12 3,-28 13 14,-17 4-26,48-18-7,-31 12-54,-14 7 78,47-17-11,-30 9-10,-14 10-18,43-20 21,-28 13-33,-20 10 48,-8 3-48,58-21 21,-37 9-7,-19 11-13,-9 6 2,-3-1-4,2 2 28,-2 0-48,1 2 0,-6 1-19,-4 3-21,4-3-14,-8 6-41,-4-1-50,-2 1-43,-5 2 23,-5 1-71,-4 0-38,0 2-19,-3 0-126,-4 2 69,-6 0 38,-2 2 219</inkml:trace>
  <inkml:trace contextRef="#ctx0" brushRef="#br0" timeOffset="460218.4819">23995 10811 1927,'-7'11'85,"2"-11"2,5 0-37,0 0 19,0-12 7,0 5-376,15-11 502,-1 0-68,3 0-46,7-4-17,2-1 6,6 1 9,0-3-2,7-1 6,0-2-5,4-2 67,5-1-107,5-3-8,0 0-19,4-3 18,4-3-25,3 2-12,1-2 21,3-2 7,3 1 7,3 1-17,1 0 5,3-1-21,-1 2 6,1-2 4,55-24-33,-30 16 31,-19 10 3,-9 4-20,-3 0-3,1 4 5,0-3-10,-3 0-23,-1 4-14,-4-3 2,-2 2-25,-1 1-27,-5 3-34,-1-5-20,-4 5-68,-6 1-81,2-2-117,-5 3-24,-5 0 8,0 3 17,0-2 315</inkml:trace>
  <inkml:trace contextRef="#ctx0" brushRef="#br0" timeOffset="461930.9977">5638 13478 3092,'15'15'99,"-13"-11"-15,-2-1 22,0-1 36,1 0 27,1 0 22,2-1-14,-1-1-20,2 3-7,2-3-7,2 0-34,3 1-7,0-1-37,19 0-32,-1 0-92,1-7 108,2 7-45,0-6-26,-3 3 15,5-1-41,-2-1-14,0 1-68,1-3-37,4 2-19,-5 3-30,1-1-62,-1-5-28,2 3-20,-2 0-114,1-1-79,-1-2-116,-1 2 72,-1 3 336</inkml:trace>
  <inkml:trace contextRef="#ctx0" brushRef="#br0" timeOffset="462290.1406">5898 13745 2991,'-15'14'78,"10"-5"2,0-2-13,3-2 38,2 0 33,-2 0 70,2-1-8,0 0 5,9 0-58,-4 0-32,2-2-64,3-1-19,14 7-30,2-7-42,5 3-11,-1-1-12,-1-2-70,4-1-22,-2 0-73,5 0-70,-5 0-73,1 0-87,-3-8-145,4 8-125,-4-5 99,5 0 463</inkml:trace>
  <inkml:trace contextRef="#ctx0" brushRef="#br0" timeOffset="464305.2693">7197 13842 3396,'-43'23'226,"26"-6"-24,0 0-64,1-3 24,6-5 48,3-2 38,2-4 29,3-5 5,2 2-1,0 0-42,9-13-17,10-6-2,1-2-59,3-5-47,2 1-12,4-3-14,2-4-27,5-3-10,5 0-25,-1-6-37,4-1-8,6-2 13,-2 1-21,3-4-48,1-1-3,1 1-2,0 0-15,2-5 0,-2 6-21,-2-4-30,1-2-16,-3 4 16,-2-1-15,4-1 2,-10 4 59,-1-1-1,-1 4 20,-3 0-17,-5 4-20,0 1 35,-4 4 49,-3 3-14,-2-3 44,-5 5-21,-3 4-1,-5 2-5,-4 5 29,-4 4-5,-1 4 24,0 2-23,0 2 34,-16 2-7,7 1 3,2 2 12,-5 1-11,-15 10 25,-1-1 26,-1 8 3,-2 2 1,2 3-16,1 5 53,-2 5-45,-1 7-1,2 2 2,-2 2-23,-2 6 39,4 1 44,-2 4 2,3 0 4,-3 3-1,7-1 6,-2 1-7,2-2-7,5-5-28,-3-1-24,5 0-49,1-7-25,6 0-16,-1-2-4,1-2-56,5-2-2,2-2-89,3-2-55,0-7-17,10-5-80,-2 1-44,3-8-45,-2-2-47,3-3-119,1-5-206,1-1-263,-1-2 54,13 0 730</inkml:trace>
  <inkml:trace contextRef="#ctx0" brushRef="#br0" timeOffset="464477.1063">8376 13379 4178,'8'10'12,"-6"-6"-29,-2 1-22,0 2-8,0 0 23,-9 1-5,6 0-16,-1 1-73,-6 11-71,0-3-92,1-3-116,4 2-193,0-8-100,2 2 27,1-3 397</inkml:trace>
  <inkml:trace contextRef="#ctx0" brushRef="#br0" timeOffset="464961.3692">8631 13308 3403,'17'-14'148,"-9"16"-23,-1-2 16,0 0 25,-2 10 29,1-4 70,-3 2-3,1-2-2,1 2-21,-2 2-41,-1-1-34,1 2-24,-3 0-22,3 17-1,-3-6-35,0-1 7,0-3-14,0-4-14,0 0-27,0-1 20,0-3-13,0-1-17,0 0 36,0-1-51,0 0-14,0-2 50,0-1-33,0 0 4,0 1 27,0-3-19,0 0-15,2-2-4,0-1 0,0 3-87,6-3 115,-3 0 5,2-9-37,12 0 4,0-2-17,-2-1 27,4-2-14,-1 3 13,-1 1-14,0-2 27,1 1-47,-3 3 40,-3 3-40,0 1 20,-5 0-28,1 0 35,-2 1 7,1 1-18,-3 2 23,0-4 14,1 4 8,-4 0 6,3 0-20,-3 0 3,2 0-15,0 0 7,-2 0-4,3 9-26,-3-5 21,0 0-31,1 5 16,-1-2-16,0 0 19,1 2-11,1-1-15,-1-1-21,-1 0 26,1 0-11,1-1 2,0-1 15,0 0 0,0-1-17,2-3 12,0 2-11,-1-3-1,5 0-2,-2 0-14,13-10 19,2 3 18,-3-2-111,1-1 156,3 1-52,-4 1-39,-2 4 79,3-5-35,-3 4-8,-4 3 31,0-1-30,-1 3-20,-3 0 29,2 0-22,1 0 2,10 8-36,-5-7-59,5 4-33,-3 2-112,-3-1-100,-2-5-95,-3 2-131,-1 2-268,-1-4-318,1-1 669</inkml:trace>
  <inkml:trace contextRef="#ctx0" brushRef="#br0" timeOffset="465133.2292">9210 12842 5011,'-43'15'-46,"0"-10"-114,5-2-29,3-3-18,7 4-118,-1-4-89,8 3-212,8-3-352,-1 0 461</inkml:trace>
  <inkml:trace contextRef="#ctx0" brushRef="#br0" timeOffset="465961.1281">7229 14470 3896,'-8'-12'184,"8"8"-65,0-1 2,12 0-6,-5 1-20,1 2 48,1 0-71,0 2-19,-1 0 4,16 7-22,-2 2 17,-4 2-23,-2 5 6,-2-1-4,0 7-39,-5-3 18,-1 8-5,-3 2 7,-3-6 18,-2 6-56,0 1 24,-12 3 1,5-2 21,-5-3-10,-3 3-9,-2-4-4,1 0-5,-1-5-16,-4-2 4,1-3-24,2-3-56,-2 4 9,0-9-29,9-4-32,-1-1 21,0-4 28,2 0 21,3 0 17,0-10 22,4 3 26,3 1 1,0-2-6,0-2-2,0-14-19,12-5 36,2 4-31,1-5 25,4-2 0,0 4 10,3-3 18,0 0 3,2 4-15,0 0-9,-1 0 24,4 0-9,-6 0 22,6-2-22,-2-2 19,1 5 24,-2 2-36,-7 2 49,1 0-4,2 4-4,-5 5 40,-2 0 40,-6 3 51,1 4 8,-1-1 4,-4 5-89,1-2-18,-1 3-30,-1 1-18,-2 0 22,0 0 34,0 0-19,0 8 44,0 1-33,0-1 43,0 3-38,0 19 6,-11-1-32,8 0-42,-2 4 5,2 2-18,3 1-35,-2-4-25,2 3-6,0-3-54,0-2-10,8 3-1,-3-8-42,4-3-21,3-2-37,0-2-57,2-8-66,-1-2-32,-1-4-85,2-2-131,0-2-160,10 0-180,3-14 85,-3 3 625</inkml:trace>
  <inkml:trace contextRef="#ctx0" brushRef="#br0" timeOffset="466195.4543">8026 14482 4625,'-10'10'48,"3"-4"-14,2-1-20,3 0 34,-3 0 44,3 0 29,-1-1-2,3 0-16,0 1-7,0-3-103,8 0 11,-4 2-26,5-1-37,-1-2-8,4-1-116,0 0-62,17 0-68,2 0-72,-2-12-46,2 3-102,0-1-85,1 0-103,-2-2 58,2 1 398</inkml:trace>
  <inkml:trace contextRef="#ctx0" brushRef="#br0" timeOffset="466445.92">8430 14283 2648,'-22'-14'198,"20"14"31,1 0 11,1 0 47,0 0-17,0 0-19,0 0-6,8 9-51,-3-2-26,0 0-26,13 9 8,-3 3-35,-1 4-36,-1 0-23,-2 1-31,1 2-3,-2 0-4,-1 0-19,-4 2 0,-4 0-19,3-3 26,-4-3-67,0-3-45,0-4-90,-12 10-11,5-2-67,-3-4-40,5-6-78,-2 1-101,0-5-166,-2-4-168,4-1 1,-2 1 584</inkml:trace>
  <inkml:trace contextRef="#ctx0" brushRef="#br0" timeOffset="467320.7125">9393 14020 2651,'31'-17'-4,"-21"5"15,1 0 22,-6 2 42,3-1 37,-5 4 22,1-1-12,-1 0 24,-1 1 43,-2 1-98,0 1 16,2-2 38,-2 0-11,0 1-43,0-2 5,0 3 11,-7 1 0,2-1-25,0 0 13,0 1 0,0 0-7,-2 0-20,-2 0 7,1 3-3,-1-3-9,0 4-11,-1 0-5,0 0 3,0-2-25,-2 2 5,2 0 2,1 0-10,0 6-11,-11 4-5,3-1-33,6 0 23,-4 4 19,5 1-7,3 0-15,2-1 21,-2 12 0,4-5 3,3 11 2,0 1 21,0 3 4,13 1-5,-4 0 11,-3 2 30,3 2-10,-1 0-14,-2 3 2,1 0-25,0-3 14,-4 2-40,-1-1 13,-1-2-112,-1 3 80,0-6 23,-10-1-2,3-2-5,-2-3 32,-4-2-42,-1-1 27,-3-2 17,0-2 22,-2-6-13,-1 2 24,-1-5-15,-1-7-28,5 0 14,0-3-32,2-3 9,5-1-23,-2 0-49,4-13 77,3 6-15,-9-13 16,9-2-16,3-3-5,2 2-2,0-7 20,0 1-1,12 0 71,-3-3-94,3 4 1,3-3 8,0 3 27,1-1-17,3 0-5,-1 3 8,2 1-28,0-1-9,0 1 19,0 1-28,0-3-18,2 5 15,-4 0-54,4-6 4,-2 6 16,-1-3-2,2 4-29,-1-3 2,-1 3-25,2-2-10,-1 2-39,-3 0 32,-1 1-28,1-1-93,1 3 127,-7 6-58,-1-5-27,4 2-57,-6 3-52,1 3-84,-4 0-182,-2 0-105,1 4-61,-2 0 425</inkml:trace>
  <inkml:trace contextRef="#ctx0" brushRef="#br0" timeOffset="469209.6209">11965 12107 3038,'11'-10'88,"-5"5"-9,-1 1-20,0 0 18,1 0 17,-1 2 48,-2-1 62,0 2 7,1 1 27,-1 0-6,-1 0-24,3 6-2,-3 2-18,-1-2-8,8 17 5,-4-2-14,-3 6-14,3 0-48,-1-1-7,1 3 7,0 0-37,-2-1-23,2 1-89,-1-2 119,4 4-43,-4-3 3,-1 0-40,4 0-10,-4-3-8,-1 4 2,3-10-172,-3-2 85,-2 0-44,1-3-83,1-3-51,-2 0-46,0 1-44,2-4-53,-2 2-135,0-2-208,2-1-225,-2 2 527</inkml:trace>
  <inkml:trace contextRef="#ctx0" brushRef="#br0" timeOffset="469834.4695">10039 13263 2778,'-21'12'136,"16"-10"14,2 0 17,1-1 12,2 1 20,0-2-21,0 2 20,0-2 17,0 0-40,14 0 26,-5 0-30,3 0-30,22 0 14,0 0-23,4 0-5,1-10-42,7 3 22,1 3 18,-3-3-36,7 0-7,4-2 21,4 1-10,6-2-13,1 1 14,3-2 18,3-1-15,5 2-25,2-2 5,5 1 9,0-3-9,5 5-7,0-3 2,5-1-22,1 1 2,0-1-29,1-2 2,2 3 8,-2 1 14,2-2-20,2 1 14,-3 0-4,2 2 22,0-4 2,-4 3-27,-1 0 14,-3 2-4,-2-1-42,-5-1 15,1-1-18,-4 3 24,-4-3-42,-5 0 13,-3 6 0,-4-3 3,-4 0-33,-4 1-13,-2 0 93,-4 0-145,-3 2 20,0 0 6,-2-2-17,-3 4-2,-9 0-24,-1-1-23,-4-1-14,-10 3-25,-4 3-50,1-1-38,-8 1-57,1 0-66,-3-4-67,0 4-57,-3 0-121,-3 0-190,0-2-149,0 2 176,0 0 571</inkml:trace>
  <inkml:trace contextRef="#ctx0" brushRef="#br0" timeOffset="475459.6668">10474 14373 1062,'-17'-15'187,"16"12"2,-1 2-6,0-3 35,0 1-4,-1 1 47,1-2 19,-2 4-119,4-4-13,-3 2-43,3 2-32,-3-4-3,1 1 13,2 3 33,0 0 0,0 0 31,0 0-9,0 0-59,0 0 9,0 0-10,0 13-26,7-6-15,-6 2-16,10 12-7,-2 0 0,1 2 17,-2-2-22,6-2 5,-2 3 14,-1-4 20,4-3-7,-2-1 31,1-2-9,-4-4 6,1-3-28,-1 0-10,0-3-15,2 0 8,-3-2 9,1 0-20,11-9-10,-1-1-18,-1-1 14,-3-6-3,2 1-8,-2-4 16,-4 1-5,3-2-7,-4-3 11,-5 4-12,3-3 2,-2-5-79,-4 8 146,-1 0-64,-2-10 15,0 0-16,0 2 16,-10 2-8,4-2 5,-2 5-11,0-2-39,1 1 75,-2-1-6,-3 4-3,2-2 1,-1 2 12,0 2 32,-2 2 0,5 1-1,1 3 31,-2 2-16,4 1 0,-2 1 3,4 2-16,-2-1-21,3 0-14,-1 3-14,1-3 6,2 1 48,0-1-48,0-1 4,14-9 15,-1-4-30,3 4 50,5-1-95,4-3 94,8 3-77,-1-2 67,4 4 3,-2-2-53,1 3 39,3 0 5,2-1 3,2 0 11,-1 1-11,5-1 1,-3 3-26,2 0-47,2 0 30,-2 1 8,-2 0-22,3-1 19,-5 1-8,-2 2-27,3 2 27,-3-3 24,0-1-43,-1 2-8,0 0-6,-5 4-18,-5-2-43,-2-1-31,-4 7-6,-6-1-41,5-4-9,-8 4-43,-3 1 7,1 1-18,-5 0-67,1 2 70,-3-3-48,1 3 10,-1 0-32,-3-4-60,4 4 14,-1 0-246,-1 0-115,-1-2 25,3 2 470</inkml:trace>
  <inkml:trace contextRef="#ctx0" brushRef="#br0" timeOffset="476443.8024">11055 14065 2221,'-9'-18'81,"9"14"-23,0-1 42,0 3 53,0-1 39,0-1 10,0 0 11,0 2-63,9 0-75,-9 0 208,0 2-332,0-3 22,3 3 16,-3-4 16,0 4 28,0-2 11,0 2 43,0 0-54,2-4 24,-2 4-18,0 0 45,0-3-45,0 3 100,0 0-117,0-2 36,0 2-5,2 0-30,-2 0 19,0 0-48,0-3 14,0 3 2,0 0 5,0-4-21,0 4 3,0 0 15,0 0-19,0 0 20,0-2-26,0 2-8,0 0 25,0 0-2,0 0 5,0 0-10,-7 0 2,7 0 17,-5 0 9,5 0-6,-2 0-3,2 0 30,-3 0 18,1 0-8,2 0-18,-3 0 8,3 0-23,0 0 47,0-3 22,0 3-4,0-3 3,0 3 23,10-4 11,-4 1-25,3-1-3,-2 4-24,4 0 25,17-5 19,-8 5-21,-2 0-51,9 0 12,-6 9-12,0 1-19,-3 1 4,-2 1 15,0 3-19,-10-1 1,3 0-24,-7 1-25,-2-1-23,1 2 73,-1 11-14,-15 2 10,7-3-25,-4-2 7,-3 3-27,-2-5 11,-1 1 5,-1-2-49,0-3-14,2-2-13,-2 1-4,-5-6 69,10-1-125,-6-1 0,-1-2 2,11-3-13,-4-4-29,2 3-8,6-3 43,0 0-29,1 0 15,0 0-18,1 0 0,1-9-23,0 5-26,1 0-36,2-3 9,0-1 7,0 0-12,0-1-11,17-13 3,-7-1 37,1 0 71,2-3 28,4 2 45,-1 1 71,0-2 0,4 1 49,-2-2 0,2 4 51,-2-2-15,4 0 74,-2 1 17,-2 3 28,1-2-19,-1 2 17,0 1-8,1-1 12,-2 2-34,-3 3-7,0 0-3,-4 3-36,-2 0 6,-1 6 16,0-2 29,-2 3-9,-2 1-9,0 0-24,-2 2-33,3-1 15,-4-1-31,0 3-2,1 1-3,-1 0 8,0 0 7,0 0 27,0 0 1,0 0-10,0 0 22,0 0 35,0 10-3,-6-3-36,6-1 20,-4 3-17,2 0-6,-1 1-23,3 1 6,-4 17-28,2-9-11,2 2-1,0 9-39,0-2-23,0-4 20,9-2-25,-3 2-5,0-1-23,3-1-46,-2-1-47,0-7-50,8 1-56,-3-1-38,-3-2-88,1-7-9,0-1-32,-1 0-30,1-3-73,-3-1-155,1 0-64,1 0-63,15-9 469</inkml:trace>
  <inkml:trace contextRef="#ctx0" brushRef="#br0" timeOffset="476678.1197">11693 13807 3045,'5'-18'177,"-2"11"41,0 4 24,2-1 5,-1 1 26,-2 3-27,1-1-44,0 1-20,-3 0 5,4 6-33,-3 2-19,1 0-23,-2 2 9,7 16-30,-5 1-56,-2 1-4,0-4-5,0-5-19,0 11-38,0-1-16,3-8-81,-3 8-83,0-3-38,2 0-63,-2-5-45,0-3-53,0-4-102,0-3-112,0 0-131,0-4-81,0 0 521</inkml:trace>
  <inkml:trace contextRef="#ctx0" brushRef="#br0" timeOffset="476881.2143">11612 14082 2815,'-22'-15'152,"16"12"26,3-1 54,1 0 28,1 0 23,-1 2-32,2-1-10,0-1-73,0 4-74,7-5-36,-2 3-36,2-2-4,-1 1-26,5-1-54,13-6-27,-2 1-65,2-3-70,2 2-85,1-2-91,-1 4-55,-1-7-36,1 3-40,-3 0 13,0-1 33,-3 0 150,2-1 70,-2 0 153</inkml:trace>
  <inkml:trace contextRef="#ctx0" brushRef="#br0" timeOffset="477021.8069">12023 13773 1477,'19'-20'208,"-16"16"63,0 0 35,1 2-21,0 1 18,1 1 5,-3 0-7,3 0-89,-2 0 16,-1 12-11,3-5-51,-3 3-18,6 13-50,-5-1-39,1 2-46,-4 7-20,1-3-85,3 2-77,-4 3-93,0-2-80,0 0-109,2-4-296,1-1 50,0-6 96,1-6 80,0-1 343</inkml:trace>
  <inkml:trace contextRef="#ctx0" brushRef="#br0" timeOffset="477693.5065">11846 13292 1292,'-6'19'177,"1"-18"-85,-2-1 60,2 1 71,0-1-37,-1 0 23,1 3-26,2-3-44,1 0 6,0 0-35,-1 0 30,1 0 12,2 0-8,-4 0-18,4 0-46,-5 0 59,5 0-1,0 0-32,0 0 12,0 0-29,0 0 11,0 0-61,0 0 8,11 0-34,-8 0 4,3 0 5,4 0 3,-2 0-6,3 0-23,-1 0-15,16 0 20,-3-8 6,3 3-3,-2-1-5,-2 3 20,3-2-53,-5 1 26,-3 1 19,-2 1-6,-2 1 4,-1-2-25,-2 3 22,0-4 0,-2 4 1,1 0-10,-3-2 8,0 2-9,5 0-6,-5 0 13,1 0 5,0 0 12,0 0-13,-2 0 10,2 0-1,-3 9-19,1-5-8,0 2 19,-2-1-1,1 4-17,-3 1-5,9 15-20,-4-5-50,-5-1-23,4 9-35,-1-4-64,-3 7-33,3-4-47,1-4-82,-3-4-176,1 1-133,-1-7-42,0-1 461</inkml:trace>
  <inkml:trace contextRef="#ctx0" brushRef="#br0" timeOffset="478722.033">12777 13473 1717,'14'-6'101,"-13"0"-30,1 1 101,-2 0 10,2 1 35,-2 0 11,0 2-33,0-1-9,2 3 17,-2-2-27,0 2-17,0 0-18,0 0 70,0 7-150,0 0 14,0 2-4,0 0-5,0 4-26,0 1-3,5 15-22,-2 5-7,0-2 2,3-3-32,-3 7-50,0-1-63,2-2-89,0-2-45,-1 4-101,-4-2-56,5-2-128,-3-3-108,-2-5 16,0-3 405</inkml:trace>
  <inkml:trace contextRef="#ctx0" brushRef="#br0" timeOffset="478925.0978">12667 13834 3173,'-14'-21'41,"14"17"-85,0 2 135,0-1 39,0-2 44,0 1 12,0-1-42,13 2-28,-8-2-37,2 2-50,15-8-25,-2-1-12,4 1-33,3-6-48,6 2-143,0 2-102,-2 0-211,3-3-269,2-1-113,-3 7 643</inkml:trace>
  <inkml:trace contextRef="#ctx0" brushRef="#br0" timeOffset="479378.1329">13363 13361 3022,'22'-17'80,"-14"16"27,5 0 19,-3 1 73,2 0 33,0 0-24,0 0-25,12 11-34,-5-7-51,4 5 9,-8-1-56,-4 0-12,6 4 4,-6-3-18,-5 0-40,-2-1 32,1 1 8,-1 3 1,-4-3 4,0-3-15,0 0 10,0 2 21,0 0-19,-9-2 3,5 2-1,1-2 2,0 2-59,-3-3 75,3 1-20,0-1 3,-1 1-18,1 1-13,-2-4-13,3 2 28,-1 1-1,-1-1 1,4-1-14,-3 1 10,0 1 12,1-2-7,2 0 9,0 4-15,0-1 12,0 1 4,0-1 14,0 0 21,0 2-36,0 1 35,8-1 2,1 13-24,-4-5 9,-2 0-20,-1-3 4,1-3-2,1 3 7,-3-4-34,3 0-18,-2 0 26,1 0-25,-3-1 28,2 0-6,-1 0-23,-1 3-26,3-3-43,-3 1-59,0-2-64,0 0-32,0 1-19,0 1-89,-9-3-70,5 1-91,-8 11-188,0-7-267,2-3 541</inkml:trace>
  <inkml:trace contextRef="#ctx0" brushRef="#br0" timeOffset="480791.0323">13315 13378 1114,'0'9'130,"0"-9"-7,-5 0 17,5 0 36,0 0 4,0 0-16,0 0 21,0 0-4,0 0-12,0 0-40,0 0-54,0 0 112,0 0-29,10 0 10,-3-8-43,-2 8-12,0-4-22,6 1-8,-1 2-38,-2-3 1,18-1-16,-4 0-19,-3 1 26,6-1-63,0 0 20,-7 4 6,-1-2 21,-2 1-24,-2 2 1,1 0 28,-4 0-13,1 0 4,-5 0 5,3 0 20,-1 7-11,-1-5-32,0 2 48,0-1-17,-2 1-8,0 4-1,-3-2 10,1 0-22,0 0-1,-3 2 6,0-1-11,0 2-11,0 1-72,0 0 153,0-1-67,0 0 7,-17 14-3,7-3-5,3-4-13,-3 0 14,-2-1-16,7-7 39,-2 1-28,-2-1-8,3 0 8,1-2 13,-2-2-14,-2 1-14,4 0 24,-2 1-12,0-1 15,0-2-27,0 2 20,1 0-3,-1-1-25,0 1 5,0-2 22,1 1 4,-1 1-22,0-1 17,3 0 5,-3 0-25,4-2 15,-2 1-6,0 2 3,0-2 23,1-1-10,2 2-28,-1-1 29,3-1 33,0 1-8,-2 0-18,2-1 9,0-1 4,0-1 6,0 4-21,11-1 29,-6 1-5,1-1 15,1 1-44,0-1 5,-1 2-21,2-1 54,13 6-51,-8-1 12,-3 1-5,-2-3-12,2 1 31,-3 1 2,-2-2-26,0 0 4,-2 0-1,-1 1-1,0 0 9,-2 1-12,0 0 5,0 1 9,0 0-6,-17 11 10,6-1-8,-1-3 3,-7-1 4,4 0-3,-2-3-27,1 0-6,-2 0-24,2-6-69,4 0-18,2-2-26,-1 0-41,3-2-84,1-1-19,0 2-101,1-1-71,2-3-172,1 2-94,-2-2 437</inkml:trace>
  <inkml:trace contextRef="#ctx0" brushRef="#br0" timeOffset="481540.8563">14883 12714 2666,'-42'24'39,"19"-24"49,5 1 45,1-1 66,2 2-15,3-2 28,2 0-24,1 2-26,2-2-74,-2 0 0,2 0 17,2 0 40,2 1 64,1-1-105,1 3 20,1-3-14,0 0-35,0 0-28,11 0 1,-2 0-55,3 0 14,-1 0 17,23 0-19,2-9-9,-1 9-5,0-4-43,2 2-22,1-1-18,-2 3-25,3-6-85,-1 3-28,0 3-32,-2-3-59,2-2-82,-4 1-98,-1 2-94,-1-1-81,-3-2 89,0 3 357</inkml:trace>
  <inkml:trace contextRef="#ctx0" brushRef="#br0" timeOffset="481884.5564">14814 13035 3013,'-12'7'63,"10"-2"-4,2 0 63,0-2 58,0 3 9,0-3-30,0 0-66,12-1-12,-5 2-27,2-1-20,1-1-24,0 0-2,2-2-4,17 2 12,2 1-39,-2-3-2,4 0-35,-2 0-14,1 0-49,-1 0-3,5 0-19,-5-10-53,1 7-17,-1-1-49,0 0-73,-2 3-97,-2-3-110,3 0-9,-1-2 312</inkml:trace>
  <inkml:trace contextRef="#ctx0" brushRef="#br0" timeOffset="486759.1684">18030 11864 1162,'10'-17'178,"-5"12"17,-4-1 11,5 0-14,-5-1-8,3 2 14,-4 0 10,5-1 69,-3-1-97,3 3-8,-1-1 9,-1-1-22,0 2 9,1-4-12,-1 3-10,1 1-8,-1-1-5,4 1 22,-2 1 29,-2 3-11,4-2-15,-1 2 0,-1 0-21,2 0-21,-1 10-41,10 10 3,-5-2-15,0 4-31,-2 2 21,-2 2-2,-1 2-19,-1 3 11,-1-3-49,1 4 44,-5 3 2,0-2-10,0-3-25,0-1 38,0 1-21,-10-2-11,6-1 14,-1-1-60,4-6 11,-3-3-39,2-2-57,2-2-56,0-1-38,-3-2-84,3 0-31,0-2-85,0 0-113,0 2-153,0-5-181,0 3-98,0 0 646</inkml:trace>
  <inkml:trace contextRef="#ctx0" brushRef="#br0" timeOffset="487415.2717">16614 12639 2243,'-23'17'152,"14"-15"-18,0 1-6,1-2 11,3-1 36,-1 4 11,3-3 24,1-1-14,2 0-9,0 0-8,0 0-1,12 0-11,0 0-11,16 0-31,9-9 6,1 6-15,9-1-3,0-3-9,-2 0-35,5 2-14,3 0 6,3-4-16,6 3-19,1-2-3,9 0-5,0-1-9,2 2-106,3-2 147,5-1-42,4 2 16,1-1-15,2 1-21,1 1 9,-2-1 15,4 0-6,-2 2-13,-2-1 13,2 0-6,-3 1 3,-1-3-1,0 4 2,-4-2-5,0 2-16,-1-2 15,-4-2-23,-1 6 12,-5-2-37,0-1 4,-3 1-11,-6 1 8,-1 0-27,-6-1-6,-5 3 17,0-2 2,0 0-36,-6 1-6,-6 3-49,-1-1-19,-11 1-23,-4 0 0,-6-4-39,-1 4-73,-5 0 4,1 0-121,-5 0-107,-1 0-92,-1 0 34,-1 0 379</inkml:trace>
  <inkml:trace contextRef="#ctx0" brushRef="#br0" timeOffset="495433.9981">18211 12893 1811,'26'-15'163,"-25"7"82,3 3-16,-2 0 83,0-1-34,-2 0 32,0 3-43,0 0-45,0 1-32,0 2-14,0-4-19,0 4 7,-8 0-18,3 0-1,-2 9 5,-10 7 15,-1 4-5,0 5-22,0 2-1,-3 4 20,4 2 4,0 2-9,-4 2-28,4 7-28,1-3-28,0 4-7,0 0 35,6 0 9,3 0-5,2-2-42,1 2 22,4-2-6,0-4-7,16-5-16,-1-5-22,1-2 36,6-7-5,0-1 18,4-3-50,5-8 7,-2-5-21,4-1-38,-3-2-8,0-12 3,2 4-20,-3-6-13,3 0 31,-2-1-32,-1-7-9,-1 1 8,-5 2 15,-2-5 21,-2 2-3,-6 0 36,-2-1-23,-5 1 13,-6 7-5,0 0 22,0 1-43,-18 0 36,-3-2-27,2 3 22,-5 4-18,-10 2-103,-2-1 102,-5 8-49,-6 0-44,2 0-60,-5 0-30,5 12-56,-1-4-4,0 1-56,-2 0-80,3 1-104,4 0-186,0-1-262,13 0-217,10-4 799</inkml:trace>
  <inkml:trace contextRef="#ctx0" brushRef="#br0" timeOffset="500151.6569">18093 11668 1384,'10'-12'173,"-10"3"26,0 2-32,0-1 12,0 0-45,0 4-2,0-1-15,0 2-21,0 1-62,0-1 58,0 3 12,-10-2 33,10 2-11,0 0-18,0 0 4,0 0-32,0 6-3,0 2-4,0 0-51,0 1 17,0 2 14,12 14-40,-5 0 11,-1-1-46,-2 4 59,7-1-16,-5 1-27,5 3 6,-5-2-3,3 0-16,-2 2 10,-2-1 1,0 1 4,0 0 5,-3-4-4,3-1 5,-1-1-11,-3-3 25,1-6 2,-2-5 5,0 1-52,0-3 4,0-4 26,0 3 16,2-4-39,-2-1 25,0 0-18,0-2 10,0-1-21,0 0 20,0 0 17,0-9-27,0 2-5,0 0 41,-9-19-34,6 1 7,-2-1 24,0-4-32,2 0 10,-2-2-4,0 3 11,0-4 13,0-2 7,2 6-73,-4-4 104,3 3-40,-1 1 27,0-2-16,0 1-12,2 4 38,-1 4-25,3 8 8,-2-3 21,3 6 1,-5 1 6,5 0-13,-1 5 27,-3-1-38,4 0-8,-2 2-11,2 1 11,0 1-8,-3 2-13,3 0 9,0 0-70,-3 0 109,3 12-28,0-3-18,-4 3 2,4 21 4,0-2-21,0 1-2,0 5 65,0-1-80,0 1 15,0 0-7,0-1 24,9-2-26,-6-3-5,1 4 21,-3-7 3,3 0-18,-2 1 76,0-7-113,1-6 23,-3-4 14,3-1 4,-1-2-22,-2 0 14,4-2 16,-3-2 18,-1-1-14,0 0-11,0-3 9,2-1-3,-2 3 2,0-3-3,0 0 3,0 0-6,0 0 4,0-8 16,0 1-13,0 1-3,0-4 12,-10-15 7,5 5-25,1-8-12,0 0 21,-1 0 4,2-3 15,-1 4-19,3-1-67,-4-1 112,5 7-1,0 2-25,-4 6-9,4 4-1,0-2-1,0 5 7,-1 0 9,1 0 23,0 4-36,0 1 29,0 2-40,0 0 0,0 0 4,0 10 13,0-2-23,6 0 28,-6 5-7,5 14-31,-3 2 15,-2 1 15,5-1 0,-5 2-40,0-1 16,4 0 3,-3-2-24,-1 3 13,4-4-8,-2-7-3,0-1 12,-2-3-9,1-3 4,-1-2 8,4-3 4,-4-2 16,1-1-95,-1 0 130,2-3-40,-2 0 31,0-2-26,4 0-6,-4 0 4,0-8-12,0 0 12,0-1-15,0 0 19,0-18-14,0 4 17,0-5-11,0 0 4,0-2-15,-9-2 2,9 5 22,-5-2-13,5 1 4,-1 6-11,1-6 14,0 6 7,-3 4-10,3-1-2,0 6 17,0 1-9,-3 1 9,3 1-19,0 2-3,0 0 33,0 1-5,0 0-25,0 2 20,0 1-9,0 1-5,0 1 21,0 2-19,0 0 0,0 0-4,0 9-5,0-1 1,6 1 1,-6 2 3,6 17-5,-3-3 5,1 3-5,-1 0-17,2 1 10,-1 2-9,-3-4-22,5 1-7,-1-1 14,-4 0 16,6-5-29,-4-3 43,1-3-36,-4-5 27,3-3-28,-1-2 33,-2-1 4,3-1 18,-1-3-21,-1 1 0,0-2-1,-1 0 17,0 0 16,0-14-44,0 5 23,0-2-9,0-16-56,0-2 77,0-2-5,0-2-6,0-2-3,-9-2-5,6 3 18,-1-2-8,1-1-21,0 4 4,-2 2 34,1 3-2,-1-1 23,2 11 28,1 2 11,-1 3-39,-1 2-13,4 5-10,-1 0-12,1 4 9,-4 1 7,4 1 7,0 0-14,-3 13 4,3-5-29,0 3 30,0 21-23,0 0-4,8 4-10,-4 0 37,1 1-37,-2 2-14,2-3 16,2 1-18,0-1-27,0 1-20,2-3-24,-4-3 1,2-1-33,1-4-67,-1-5-108,-4-4-151,2-5-242,0-4-216,-1-1 560</inkml:trace>
  <inkml:trace contextRef="#ctx0" brushRef="#br0" timeOffset="532066.0301">1490 15754 2686,'19'-6'80,"-10"6"-26,1-3-3,-3 3-2,-1 0 51,1 0 52,2 0 6,-4 0-21,-1 0 71,1 0-97,-2 0-8,2 0 6,-3 11 4,0-7 1,1 3 15,-3 1-21,0 1-16,0 1-9,0 21-28,0-3-41,0 2-7,-10 3 18,3 1-30,0-1 12,-4 3-41,1 2-44,-2 1-42,2 2 15,-2-2-63,0 3 5,2-2-41,-4-4-37,1 4-30,1-11-86,-1-2-132,3 0-109,-5-5-103,-2-3 398</inkml:trace>
  <inkml:trace contextRef="#ctx0" brushRef="#br0" timeOffset="532300.3481">957 15920 2979,'28'-69'278,"13"11"24,21 9-62,11 13-21,23-4-72,-63 33-60,6-5-61,0 2 1,1 1-6,-4-3-14,5 1-7,-2 3-24,1 4-16,1-2-44,-2-1-40,2 2-23,-3 1-32,0 4-159,-1 0 107,-1 0-82,-2 9-79,-1-5-131,-3 1-28,0 2 70,-3 0 108,-2 1 239</inkml:trace>
  <inkml:trace contextRef="#ctx0" brushRef="#br0" timeOffset="532503.4236">1053 16449 2759,'43'63'163,"7"-23"-27,15-13-23,-19-20-54,-15-7-63,-2 2-26,0-1-73,6-1-85,-3 0-169,2-14-209,-1 6-165,3-2 418</inkml:trace>
  <inkml:trace contextRef="#ctx0" brushRef="#br0" timeOffset="532878.3428">1980 16074 3085,'10'0'153,"-8"0"-59,0 0 123,0 0-43,-1 9-33,-1-4-19,0 4-34,0 1-34,0-2-3,-9 19-39,4-3-23,-3 4 9,1-5 32,2 2-33,-4 1 6,1 0-19,1-4 5,2-6 8,2-1-15,0-4 2,0-2 18,1-1-11,2-2 8,-3 0 38,3-3-39,0 0 52,0-2-38,0-1-10,7 0-1,-3-9-4,1 4 12,15-13-8,-6 0 0,1 0 16,1-6 2,4 2 11,-3 0-22,1 0 33,4-1-10,-4 6-2,-4-1 17,0 3-20,3 2 17,-5 5-28,-5 1 17,1-1-13,1 3 14,-7 2-9,3 3 21,0 0 19,-3 0-36,3 0 4,-3 0-16,3 0-11,-2 12-17,-1-6-1,1 3-17,-3-1-53,2 5-37,-2-3-46,0 2-63,0 17 25,0-6-44,0-7-29,0-2-53,0-1-83,0-3-107,0-1-6,0-4-36,0 4 121,0-4 272</inkml:trace>
  <inkml:trace contextRef="#ctx0" brushRef="#br0" timeOffset="533675.0272">2736 16067 1573,'25'-16'194,"-10"16"39,-1-3 3,-7 0 32,2 0 23,-2 3 1,-2-2-58,0 2-110,0-6-52,-3 6-29,1-1-11,-3 1 14,0-5-43,0 4 104,0 1-64,0-5-21,-10 2-14,5 1-1,-2-1-4,-3 3 26,1 0-35,2-3-7,-3 3 20,0 0 7,-1 0-14,3 8-14,-2-4 1,-8 15-11,0-4 33,4 2-32,2 6 42,3-2-44,2 3 9,4-6-39,-1 0 41,3 8-27,1-3-41,0-4 65,0 7-19,8-6-2,-4-4 22,1-2 25,-1-4-11,1 0 7,2-3 19,-2 0-71,0-1 127,3-2-13,-1-2-92,0 1 84,1-3-63,3 0 66,13 0 0,-6-12-113,5 2 135,-4-1-35,3 3-5,-11 0-25,1 0 22,-2 2 40,-2 2 4,1 0-39,-3 2-9,-2-2 15,1 4-46,0-2 21,-3 2-31,2 0 15,-1 0-1,-1 0-12,3 0-10,-2 7 17,1-2 21,1 0-54,-2 3 21,2-3-34,-1 2 34,1-1-37,0-1 53,0 2-90,0-1 129,1-1-14,0 0-21,1-1 8,0-4-7,0 4-14,1-4 34,4 0-24,-2 0 2,10-12 42,0 4-14,0-3 4,-5 3-8,3-3 33,-3-4 10,-4 2-2,-4 4 16,-2-3-9,0 2 19,-3-2-48,-2 3-18,0 0 6,0 0-25,0 2-9,0-2-66,0 1 5,-10 0-5,6 0-23,2 2-14,-5 1-52,0-1-19,2 0-26,0 0-99,0 4-2,0-1 27,2 0 47,1 3 52,0-4 55,2 4 45,0-2 10,0 2 72,0-4-22,12 0-10,-5 2 4,3 0 20,-1-2 20,17-1-4,1-1 39,-8 2 20,-2 3 30,0 1 15,-2 0 31,-4 0 13,1 0-56,10 11 11,0 2 4,-8-5-21,-4-2 3,-1 1-39,-2 4-3,-2 1-60,-2-2-5,-1 1-3,-2-1-26,0 1 5,0 1-21,0 12 19,-7-6-27,4-1 50,3-7 2,-4 0-12,1-2 3,3-3-18,0 3-20,0-6 21,0 1-27,0-3-7,0 0 4,0 0 8,8 0-36,-4-9 46,1 5-28,11-14-6,-4 0 33,3 3-11,0-7 16,-1 3 15,-2 1 7,3 0 7,4 1-7,-2-2 7,-3 3-14,0-2 24,1 2-39,4 1 45,-5 1-4,3 0 76,3 3-126,-7 2 53,-1-2-28,-2 5 0,0-2-7,-2 6-72,-1-2-135,0 0-176,-2 0-232,-1 3-211,-1-2 504</inkml:trace>
  <inkml:trace contextRef="#ctx0" brushRef="#br0" timeOffset="534237.4549">3745 16042 3109,'5'-8'66,"3"7"-2,-3-3-18,2 2 35,-3-1 17,1 3 30,0-4 7,-1 4-13,-1 0-17,2 0-42,0 0-11,-1 12-46,-1-6 75,-1 1-95,-1 2-17,-1 0-8,0 1-80,0 2 132,0 13-34,-10 2-17,2-2 2,1-9 45,0 5 3,-1-6-44,4-2 30,0-4 14,1-1-2,-1-3-12,4 0 11,-3-1-4,1 1 4,2-2-11,0-1-47,-3 1 99,3-3-38,0 0 15,0 0-24,0 0 22,7 0-3,0-10 17,-2 4-19,2 0 30,10-10-1,0 2-17,0-1 1,1-3 13,2 1-36,-3 3-22,-1 1 16,4-1-22,-5-1-56,-1 8-24,-3-3-122,1 1-67,-4 3-167,2-2-209,-5 4-227,4-2 501</inkml:trace>
  <inkml:trace contextRef="#ctx0" brushRef="#br0" timeOffset="534940.352">4118 16096 2676,'26'19'136,"-11"-12"-68,-1-3 55,-2-6 34,1 5-55,-2-3-6,1 0-28,8-14-3,-6 7-33,-3 0 19,1 0 8,-4 0 25,-1 0 43,-2-1-2,0 2-4,0 2 24,-3-2-35,1-1-24,-1 2-64,0 0-7,-2 0-11,0 0-2,0 2-32,0 1 32,0-1-21,0 3-5,-11 0-4,8 0 27,-2 0-27,-2 10-26,-1-3 13,3 0 7,-9 13-24,3 3-16,-2-3-54,2 2-38,3 1-47,3-5-71,2 0-76,1-5-35,-3 13-34,5-11 51,0-4 63,0-1 89,0 0 66,10-5-6,-3-1 165,-1 0-44,1 0 19,3-4 13,1 0 21,15 0 50,-4 0-39,2-17 116,5 11 22,-1-8 20,-1 2-21,0-1-20,1-3 28,-3-1 7,0 5 47,-3-3 17,-2-1-5,-2 5 42,-5-1-41,-3 3-23,-1 0-19,-4 4 7,0-1-29,-2-1-39,1 3-23,-4 1-46,0-1 28,0 0-16,0 1-12,0 2-29,0 1-42,-9 0 80,2 0-44,-1 0 6,1 0-23,-10 22 18,0-8-26,1 0-4,3 5-4,-2-1 11,4 4-11,4-5-19,0-3-17,-1 8-15,1-8-34,5-1-46,0 0 9,2-4 32,0-2-2,0-1 20,9 0 0,-4-3 9,2-2-1,1-1 19,3 0-34,18 0 16,2-15-4,0 4 65,0-4-8,6-5 6,-7 0 13,2-1 7,-1-3-24,3-4 50,-1 1-61,-1-3 58,2-2 5,2 0-34,-5-2 30,2 0-29,1-6 13,-5 4 26,0 0-21,0-4 62,-6 0 7,2 5-21,-4 0-7,-1 3 21,1-3 27,-5 2 28,-1 4-25,-3 2 6,-2 7 26,-3 2 16,0 5-11,-1 1-44,-5 5-32,2-1-2,-1 3 32,-2 4 37,2 1 22,-2 0-40,0 9-24,0 1-21,-13 14-35,3 6-24,-3 3-27,-1 2-12,4 3-58,-4 2-63,-2 1-68,3 0-25,-2-1-70,0-1-72,0-2-81,-2-1-95,2 4-166,-1-6-189,-3 4 88,2-5 599</inkml:trace>
  <inkml:trace contextRef="#ctx0" brushRef="#br0" timeOffset="535112.1869">4906 16060 1807,'-25'-26'111,"19"3"-28,3 1 71,3 7 52,0 1 3,12-8 31,-2 1-34,4 5-18,3-1 8,2 3 18,3 1-53,2 0-22,4 3-46,-1 2-43,1 3-21,4-4-18,2 3-57,0 1-31,2-2-61,2 1-36,3 1-97,-5 3-55,2-3-175,1-1-111,-2-1-190,3 4 514</inkml:trace>
  <inkml:trace contextRef="#ctx0" brushRef="#br0" timeOffset="535752.6762">871 16877 1655,'0'0'163,"52"0"55,30-36 7,21 7-14,30 2-95,-90 19-34,7-2 37,7 1-32,5 1-20,4 0-61,3-3 134,8-1-33,5 3-2,5 0-32,7 0 0,-1 0-29,5 3-110,6-1 128,1 2-48,-2 1-51,3 2 151,-2-1-84,1 3 29,3 0-13,-2 0-19,0 0 4,1 0-33,-2 0-6,0 0 11,3 0 16,-3 8 4,-3-3-22,-2-4-7,3 3-8,-4 0 35,-3-3-8,1-1-6,-6 0 10,-5 3 5,-4-3-4,2 0-36,-9-8 2,-4 4 8,-5 1-16,-4-2-67,-5 0-46,-6 0-31,-6-1-62,0-3-63,-8 1-112,-8-2-84,-3 2-134,-13-1 68,-5 2 348</inkml:trace>
  <inkml:trace contextRef="#ctx0" brushRef="#br0" timeOffset="536908.6387">5713 15867 3397,'10'0'141,"-3"7"-30,0-6 33,2 2 31,-2-1 4,1-2-25,-3 4-19,2-3-9,-2 2-67,0-3-43,-1 1-5,-1-1-29,1 3-42,-2-3-18,1 0-29,-1 1-32,1-1-114,-3 0-58,2 3-52,0-3-132,-2 2-227,0 1-122,0-1 529</inkml:trace>
  <inkml:trace contextRef="#ctx0" brushRef="#br0" timeOffset="537111.7158">5561 16408 4505,'20'13'57,"-16"-8"-45,1 0-41,0-1 28,-2 0-13,-3-1-30,4-1-33,-3 1-19,-1-3-41,2 1-50,0-1-57,-2 0-55,3 0-116,-3 0-141,1 3-178,-1-3-38,0 0 529</inkml:trace>
  <inkml:trace contextRef="#ctx0" brushRef="#br0" timeOffset="539010.5399">7329 16308 1872,'14'0'92,"-9"0"-8,1 5 56,0-5 12,-1 0-14,-2 0 26,0 0-11,2 0-8,-3-9 9,0 8-43,-2-3 6,2-1 17,-2 2-16,0-1 12,0 1-14,0-4-27,-9 5-20,6-2-28,-2 0 3,0 0-39,-2 4 15,0-2-30,-1 2 18,-1 0-14,2 0 0,-12 17 6,-1-5-17,-1 2 1,2 5 19,4 0-12,-1 4-26,1-1 7,4-1 10,0 5 33,2-3-27,-1-2 16,6-3-12,3-4-7,-1-3 14,2-3 32,0 0 1,0-1 5,0-1 22,9-4-57,-4 1 34,3-2-15,1-1-21,16-9 10,-2 1 2,0-1 5,5-2-2,-2-2-83,-2-1 120,-2-1-13,2 3 4,-3-2 27,-1 1-1,0 1-4,-6 3 18,-7 5-17,4-1 49,-3 3-7,-5 0 11,3 2 29,-1 0-26,-2 12-20,-1-2-41,-1 1-10,-1 23-5,0 2-30,-10 8 5,3 3 4,-6 2-23,-2 4-11,-1 3 15,-6 2-21,-3 6-57,-5 1-66,4 1 86,-3 0 26,-2-7-8,4-4 52,-2-2-29,4-3 1,0-6-32,1-7 14,0 3-187,2-7-83,1 1-76,-1-7-69,3-7-167,0-5-288,9-9-107,0-10 678</inkml:trace>
  <inkml:trace contextRef="#ctx0" brushRef="#br0" timeOffset="539572.913">8023 16240 2581,'20'12'164,"-13"-11"-7,0-1 10,2 1-9,-2 2-7,3-2-45,17 7 35,-10 2-19,0 1-30,2 0-74,-2 2 117,-8 7-60,3-2-21,-4 5 4,-3 3 42,1-2-131,-6-3 5,0 1 16,0 6 9,-12 3-23,2-3 12,-2 0-8,-1 1-34,0-2 16,-6-3-25,1 2 49,0-6-27,6-3 34,-5-3-7,5-4-41,3-2-129,2-4 82,-1 1-18,3-5-38,1 0 28,2 0 17,1 0-12,1-9 11,0 4-58,0-3 96,8-1-50,4-12 32,2-1-8,0-1 7,3 2 51,3-3 32,3 2 47,-3 0 30,1 1-2,0-2 23,4 1 22,-3 3-16,-1-2 2,-1 1 24,1 0-8,-4 5-21,-1-4 24,2 2-23,-5 3-14,-1 5 47,-2-2 14,-2 1 43,-1 3-1,-4 0 30,1 2-36,1 0-1,-3 1-49,1 3-34,0-3 166,-1 0-298,-1 2-5,2 2 34,-3-3 52,0 3 32,0 0-15,0 8 17,0 0-9,-7-1-5,0 18-29,0-2-14,-1 1-8,-1 3-17,4-2 9,0 4-6,-2-3-45,4-1-62,1 4-59,-2-10-13,4-2-15,0-2-16,0-2 17,0-4-30,0-1 13,0-2-62,7 1-68,-1-5-72,0 1-121,-1-3-40,4 0 69,-1 0 91,18-19 300</inkml:trace>
  <inkml:trace contextRef="#ctx0" brushRef="#br0" timeOffset="539775.9838">8730 16101 2902,'18'-10'313,"-12"10"10,-1 0-25,2 6-29,5 11-12,-5 0-30,5 4-79,-3 1-37,1 8-42,-3-1-48,3 4 3,-7 0-25,-3 4-47,0-1-72,0 2-117,-18 0-62,2 3 6,4-5-13,-5-1 2,-5-3 16,-3-5-26,3 1-47,-1-6-113,-5-3-36,1-5-43,4-4 339</inkml:trace>
  <inkml:trace contextRef="#ctx0" brushRef="#br0" timeOffset="540025.9767">8153 16032 2967,'-29'-25'121,"8"18"-23,-1-1 56,4 3-26,0 5 4,-6 0 3,1 14-20,0-1 38,1 7-26,-1 6-22,4 2-26,-1 6-15,4 3-59,1 0 8,3 3-11,2 5-4,0 0-44,3 1-38,1 3-84,-1 1-66,4-5-87,1 8-85,2-3-251,0-4-66,0-6 72,12-3 99,-6-6 413</inkml:trace>
  <inkml:trace contextRef="#ctx0" brushRef="#br0" timeOffset="540432.0845">9232 16277 2824,'12'17'59,"-8"-17"22,-3 1 10,3-1 9,3 0-19,-2 0 14,1 3-17,3-3-36,-1 0-24,1 0-2,2 0-12,1 0-5,15 0 21,-8-8-34,0 8 11,8-4-12,-5-1-58,-3 5-18,5-4-73,-5 0-58,-4 4-301,-5 0 288,2 0-192,-3 0-173,0 0 122,-1 0 312</inkml:trace>
  <inkml:trace contextRef="#ctx0" brushRef="#br0" timeOffset="540728.8857">9345 16443 2093,'-12'14'172,"12"-8"17,0 1-30,0-2-8,0-2-24,0 3-34,9-2-8,-6 0 8,2 0-46,1-2-3,-1 2-15,0-1-22,2-1 7,1-1 27,-1 2-85,0 0 36,-1-3-7,3 2-16,-3 1-56,2-1-18,1-2-19,-1 1-88,-1 1-47,1-2-75,4 1-103,-4-1-98,-2 4 131,3-4 216</inkml:trace>
  <inkml:trace contextRef="#ctx0" brushRef="#br0" timeOffset="541962.9713">10447 15952 2407,'0'0'166,"0"-5"-29,0 5-48,0-2-52,0 2 37,0 0 14,0-3-7,0 3 21,0 0 21,0 0-11,5 0-25,-3 0 21,3 9-37,0-5-8,2 2-8,7 7-34,2 0 47,-1 2-47,2-3-11,1-2-2,1 4 7,-3-4-11,-3-2-12,6-4 11,-7-1 9,-1-2-3,-1 0-8,2-1 0,-2 0-117,-2 0 109,15-8-51,-4 2-39,-7-3 0,-2 0 42,6-5-13,-4 1 14,-4 2 23,-3-3 16,2-6 7,0 2-27,-7-1 15,3 3 30,-3-1-2,0-8 7,0-3 12,0-3 0,0 1-3,0 10-25,0-1 45,0 3-16,0 3-11,0-11 9,5-4 22,4 4-18,-2 1 12,10 2 3,0 1 22,2 2 4,0-2-19,8 3 9,2-2 0,2 4 7,4-2-20,5 3 16,2 1-1,-6 1-31,10 0 17,0 2-7,0 1 10,3-2-37,5-1 21,4 6-104,0-3 123,6-1-28,-2 1-16,5 4-6,-2-2-6,3 0 11,1 3-19,-3 1 28,5-2-33,-5 2 14,3 4-31,-4-3-4,0 1-31,-3 2-1,-4 1-21,2 0 10,-9-4-29,-1 4 5,3 0-34,-3 0-13,-6 0-28,-4 0-14,-6 0-44,0 0-50,-8 0-82,-5 0-75,-3 0-83,-4 0 39,-5 0 250</inkml:trace>
  <inkml:trace contextRef="#ctx0" brushRef="#br0" timeOffset="542790.9175">11170 15643 1132,'-10'0'97,"10"5"47,0-5 41,0 1 13,0-1-10,0 0 25,0 0-21,10 0-12,-7 0 16,4 0-23,3 0 6,-3 0-59,2 0 25,3 0-56,-2 0 8,2 0-25,14 0-9,-4 3 9,-7 2-12,-2-3-20,-1 2 8,-2 1-38,-3 2-53,-2-2 101,1 1-13,-1 1-49,-3 1 29,0-1-13,-2 2 8,0 3-34,-9 10 4,3-5-16,-5 4-7,-2 0 23,0-5-16,0 1 0,-1 0 10,2-6 8,2-3-37,3-3 9,1 3-13,0-3 11,3-2-15,-3-1-8,5 2-7,-3-3-14,4-1 24,-1 3 26,1-3-1,0 0 23,0 0-19,0 0 25,8-9-8,-1 4 6,-1 0-7,11-8-11,3 1 36,-1-1 1,-3 2-31,2-1 30,2-1-9,-4 0 87,0 3-120,-6 1 39,0 3-15,-2-2 40,1 0 7,-3 3 14,0-2 61,0 3-160,0-1 55,-1 0 29,0 0 25,1 2-9,-3-3-1,0 3 10,1-1-9,1 0 13,-2 0-30,1 2-20,-4-1-20,0 3 14,5-4 24,-5 4 16,0 0-3,0 0-18,4 0-6,-4 0 11,0 0-15,0 10-7,0-6-29,0 5 11,0-2-16,0 0-48,0 2-55,0 0-11,0 0-46,0 0-36,0 0 15,0 0-19,0-1-37,0 2-32,0-1-61,1-2-57,5-2-22,-1 0-23,3 0 41,16 3 292</inkml:trace>
  <inkml:trace contextRef="#ctx0" brushRef="#br0" timeOffset="543009.6008">11886 15643 2458,'25'-8'157,"-19"4"34,-1-1-72,-1 1 94,1 0-49,-2 2-58,1-1-42,1-1-22,-2 4 33,-1 0 31,1-1 25,-1 1-4,-2 0 2,3 0-51,1 8-36,-4-2 0,3 2-15,-1-2-10,-2 1-12,1 3-9,-1-1 16,0 1-78,0 3-35,0-4-35,0 4-79,0 16-100,-12-3-94,6-1-209,1 0-185,-7 0 86,1-1 486</inkml:trace>
  <inkml:trace contextRef="#ctx0" brushRef="#br0" timeOffset="543322.0356">11746 15867 1661,'-15'-21'163,"15"18"42,0 2-18,0-2 9,0 2-26,0-3-38,15 2-66,-8-1-36,1 0-12,0 1-26,18-6-64,-2 2-80,0 0-16,-1 0-49,4-2-38,-3 2-22,-3-1 23,4-2-23,-1-1 70,-2 1 69,2-1 56,-1 0 71,4-2 23,-5-1 42,-1 7-11,1-6 37,1-1 28,0 3 25,-2 1-6,-4-3 12,4 2-15,-6 0 9,-3 4 29,0-1 5,-2 2-30,1 0-13,-5 4 37,3-1-33,-1 0 7,1 2-26,-2-4 17,-2 4 9,4-3-34,-4 3 11,2 0 9,1 0-51,-1 10 20,-2-5-28,0 2-14,0 0-92,4 16 124,-4-8-64,4 8-42,-7-2-42,-2-1-146,0-1-108,0 9-135,0 0-181,-14 0-107,10-1 436</inkml:trace>
  <inkml:trace contextRef="#ctx0" brushRef="#br0" timeOffset="544556.119">13478 15564 2774,'-7'19'135,"5"-13"-30,2-3-18,0 1 18,0-1 1,0 1 13,0-3-19,0 2 1,0-1-40,0 0-10,9 0-40,-4 1-29,2-1 36,3-2-19,2 1-10,-3-1-83,19 4-59,3-4 12,-3 0-134,1 0-70,-7 0-111,4-10-92,-7 10-57,-2-4 107,-2 2 341</inkml:trace>
  <inkml:trace contextRef="#ctx0" brushRef="#br0" timeOffset="545040.3746">14161 15365 2340,'50'-9'182,"-20"9"-16,-7 0 15,6 0-8,0 0 12,-3 11-17,-1-8-53,0 5-17,-3-3-15,-5 4-11,-7-4 32,1 4-8,-5-3 82,-1-1-134,1 0 68,-6-1-87,0 1-23,0 0 6,0 1 9,0 2-5,-12-2-19,3 0 24,4 0-16,-9 13 17,4-10-26,1-1 7,3-3 0,-1 0 15,3-1 0,-2 0-14,2 1 34,1-1-68,-1 0 20,1 1 7,2-1-3,1-2 8,0 2 56,-5-1-79,5 2 6,0 0 27,-1 1-21,1 1 17,0 0 4,0 1 3,-2 0 25,2-2-31,-4 2 28,4 1 7,-6 1 4,4-3 40,-1-1-15,1 2 6,-1-2-27,-1-2-24,1 4 22,-2-2-23,3-2-29,-1 1 10,1-1-15,-1 0-5,3-1 18,-2-1-11,2 2 4,0-1 20,0-1-4,0 2 8,0 0-27,8 0 22,-3-1-15,-1 1-6,3 0 14,-1 2 20,1-1-30,2-2 18,-3 3 13,-2 0-7,3-2 14,-3 1 9,1 0 6,-2 0-18,0 0-31,-3-2 7,0 2-41,0-1 13,0 1-8,-11 0-50,4-1-12,-11 6-95,-2-1-27,0-5-20,5 0-27,-2-1-44,4-1-98,-1 1-174,2-3-230,3 2-9,-1 1 523</inkml:trace>
  <inkml:trace contextRef="#ctx0" brushRef="#br0" timeOffset="545743.3395">14774 16101 2780,'22'11'50,"-16"-9"-25,-1 3 42,-4-2 15,2-2 23,-3-1-18,0 5 28,0-3-24,0-2-35,-13 2-17,3 2 25,-2-4-32,-17 4 24,-4 3-35,-4-3-10,-6-2 5,-2 0 15,2 5 6,-11-5-22,6 0-8,-3-2-14,-4 6 14,-5-5-21,-2 3 7,-5 2 35,1-2-38,-5-2 1,-1 0 5,-5 3-12,-3-2 18,1 2 3,-4 0-3,-2-2-4,-3 1 1,-2-2 51,-5 3-89,0-1 67,-2 1-24,-2 0 25,1 0 30,-5 0 25,1-2 36,-6 1 26,0 0 5,0 1-7,-5 3-35,4-2-24,4 2-18,2-2-27,2 2-3,5 0-25,-1-2-3,11 3-8,-3 0-10,8 2 0,2-2 2,1 1 13,4 0-6,5 0 7,1-3-4,2 3-21,3-1 29,6-1-9,3-1-8,1 0 27,8-2-24,-1 0-33,-1-1-20,10 1-33,6 0 21,4 0-65,8-1-18,3-3 7,6 2-34,0 0-23,3-1-60,6-1-81,-1-1-163,2 4-163,0-4-97,0 0 440</inkml:trace>
  <inkml:trace contextRef="#ctx0" brushRef="#br0" timeOffset="546664.9945">11878 16661 1486,'0'0'302,"5"0"-56,1 7-3,1-6-9,2 3 12,1-1-75,9 7-7,1-1-1,2 0-9,-9-3-50,2 8-15,-6 0-10,-1-1 8,-4 1 15,-1 2-58,-1-3-15,-2-2 19,0 19-27,-16-6-7,10 2 7,-8-3-42,0 3 28,-3-7-4,3 0-5,-4-2-47,-2 0 35,3-5-17,2-3 13,-1 3-15,4-7-38,4-2 15,0-3-17,1 0 10,2 0 25,3 0-2,2-8-7,0 3 10,0 1-16,8-5-45,9-5 22,-1-7 24,3-2-5,3 4 36,0-3 44,-1-1 19,9 1-14,-5-1 27,0 1-11,3-1-18,-2 4 38,-3 1-15,0 2-21,1 0 65,-3 3-9,-8 4 43,-3 0 8,2 5 31,-7 0-18,0 0 11,0-1-35,1 3-1,-3-1-31,-1 3-11,2-4-17,-3 2-18,1 2-20,-2 0 35,0 0 7,0 0 13,0 0-16,0 0 66,0 11-103,0-4-24,0 1-9,0 0 9,-9 19-5,6-4-41,3-1-3,-4-5-151,1 11 44,3-10-74,0 1-54,-2-1-51,2-5-60,0 0-56,0-3-114,0 1-101,0-4-65,7 0 147,-4-2 397</inkml:trace>
  <inkml:trace contextRef="#ctx0" brushRef="#br0" timeOffset="546821.2318">12441 16818 2692,'34'-22'210,"-6"13"-54,1 4-20,-3-1-6,2 2 34,-1 0-161,-2-1-25,3 1-10,-3 1-100,-3 3-104,-4-1-46,11-3-285,-9 0-142,-4 3 35,8-7 464</inkml:trace>
  <inkml:trace contextRef="#ctx0" brushRef="#br0" timeOffset="547321.0948">13676 16497 3330,'28'17'147,"-20"-17"-19,-1 0 38,0 0 6,0 0-18,-5 0-16,1 0-18,-3-12-22,0 9-36,0 1 10,0-2 26,-9-1-36,3 0 10,-1 1-2,-2 0-35,4-1 3,-16-4-29,6 1 30,5 1-33,-3 3-3,5 1 2,-2-2-10,5 4-8,-2 1 21,2 0-4,0 0-9,1 0-11,-1 13 11,2-6 6,1 3 17,-1 21-9,-1-1-8,4 6-8,-1 4 11,1 1 1,-3 4-10,3 1-7,-6-1-182,0 0 33,1 1 91,-1-1 17,-1-1 13,-2 1 41,1-4 10,-2-4 18,-1-5 47,2-3-18,-1-5-12,-3-5-3,1-1-106,-1-8 92,1 0 3,1-5-23,2-4-15,1 0 7,-1-1-45,2 0 16,2-9-38,-1 5 9,3-2-2,1-3-1,2-1-1,0-2 4,0-11 32,12-3 26,-3 2-11,2 2 18,0-2-20,1-2 16,4 3-16,-1-1 30,4 0-13,-4 1-22,-1 3 15,2-1-23,2 4 6,-2 3-42,-3-2-24,2 1-43,-4 2-38,-2 2-16,4-3-28,4-3-38,-7 4-40,0 3-26,-4 0-7,10-7-44,-8 4-63,-1 0-35,-1 3 68,6-8 249</inkml:trace>
  <inkml:trace contextRef="#ctx0" brushRef="#br0" timeOffset="548133.3969">15725 15835 2341,'-14'6'171,"13"-6"17,-3 2 15,3-2-6,-3 1-20,4-1-55,-1 0-54,1 3-10,-6-3-39,6 1 58,-1-1-55,1 0 142,0 3-17,0-3-23,0 2-4,0-2-32,8 3-17,-1-3-42,5 1 16,16 4-19,-1-5-17,4 0-1,3 0-4,-3 4-19,1-4-6,4 0-30,-2 0-46,-1 0-47,7 0-34,-8 0-48,3 0-19,-3 0-34,1 0-82,-3-9-69,-7 9-102,6-2-58,0-1 86,-8 3 302</inkml:trace>
  <inkml:trace contextRef="#ctx0" brushRef="#br0" timeOffset="548477.0671">15732 16106 2774,'-12'17'122,"12"-12"37,0-1 30,0-1-9,0 0 5,9 1-31,-2-1-2,1-2-38,1 2-3,18 0-29,-4 0-54,-1 0-4,5-2-9,-3-1 0,-2 0-31,8 3 93,2-3-137,-3 0 16,5 0-29,1 0-35,-5-8 47,3 8-45,1 0-18,1 0-44,-4 0-11,-2 0-33,2 0-34,-1 0-47,-6-3-72,2 3-36,1-4-58,-2 1 2,-5 3 81,-3-3 217</inkml:trace>
  <inkml:trace contextRef="#ctx0" brushRef="#br0" timeOffset="550195.4338">18716 14677 3126,'23'-20'119,"-13"16"-11,-3 3 65,2-1 32,-4 0 21,1 2 0,-1 0 9,2 7 2,-3 0-23,6 15-67,-3 4-22,-2 2-48,-1 7-36,-4 2-3,0 4-26,0 3-16,-14 0 15,9 1-22,-1 2-2,-4-1 14,7-1-35,-7-1-10,-1-2-39,3 0-37,1-4-8,0-1-80,2 2-25,0-7-71,1-4-86,-1 5-146,2-7-196,1-5-227,2-3 578</inkml:trace>
  <inkml:trace contextRef="#ctx0" brushRef="#br0" timeOffset="550913.9951">17267 15973 2162,'-14'19'158,"14"-13"30,26 3-2,1-2-55,1-3-1,8 1-14,3-4 10,4 1-29,7 0 3,1-2-22,-1 0-2,5 0-4,1-10 29,9 6-10,6-4-25,-1-1 25,3 0-39,7-1 9,3-1 17,2 1-6,3-1 2,10 1-9,-4-1-23,2 5 40,5-2-71,-3-1 15,-1 5-3,1-1-1,2 0-66,-5 5 63,-2-3 4,-1 3-103,-4 0 91,-2 0-19,-4 0-34,-6 0-47,-5 9-37,-2-5-9,-6 0-35,-5 0-34,-4 2-51,-5-2-26,2 1-67,-6 1-130,-9-1-68,-5-3-68,-2 1 175,-3 1 246</inkml:trace>
  <inkml:trace contextRef="#ctx0" brushRef="#br0" timeOffset="552850.7716">17241 16662 2855,'-13'21'111,"11"-13"17,-1 0 21,-1-1-24,1 2-31,-4 18 7,-1-2 1,4 0-55,-3-1 14,2 5-61,1-5 92,4-2-8,0-5-35,0 3-18,0-4 5,0-1-1,7 13 20,-3-3-31,2-3 22,0-8 11,-1 3-22,0-6 11,4-3 14,-4-3 48,-2 3-118,6-4 15,-4-3-13,2 3-10,-1-4 6,2 0 2,-1 0-5,-1 0 1,3-13 10,6-1 6,-5 2-21,-1-7 12,3 0-3,-3-4-9,-3-2 47,0-3-38,-3 2-8,0-1 16,-3-2 14,5 0-9,-1 0 2,-3 2 17,3-1 20,3 1-4,-3 2 19,1 1-63,7-2 102,-2 4 14,2 2-15,3-5 1,6 6 19,-1 2 15,2 1-7,4 0-38,3 2 5,1 1 6,2 1-27,-1 1-96,1 3 146,4 1-66,1-1 11,-2 4-25,2-5-30,3 5 2,3-1-8,4 0 29,-1 1-26,3-2-24,-2 2 26,1-4-18,3 1 33,3 2-56,-1-1 13,3-4 10,-1 4-19,-4-1-26,1 1-27,-4-2-38,1 3-35,-1 1-21,-7-1-48,-6 0 6,-3 2 71,-6-2-110,-6 2 29,-3 1-165,-1 2-131,-11-4-184,0 4-209,1-2 107,-3 2 591</inkml:trace>
  <inkml:trace contextRef="#ctx0" brushRef="#br0" timeOffset="553491.2606">17545 16672 2566,'10'15'140,"-2"-15"-1,3 0 46,-1 3-21,0-3-14,-3 0-27,3 2-4,1 1-8,-4-1-11,0 2-26,0-1 14,10 12-41,-7-1-16,-4-1 4,1 12 17,-3-6-57,-3 0 13,-1-1-4,0 10 2,0 1-21,-10-4 4,2 2-8,1 0 27,-3-1-21,0-2-11,-4 2-35,1-4 73,0-3 14,-1-3-45,3-4 2,-2 4-24,4-8-96,-1-1 112,4 0-87,0-5 7,1 1-57,2-1-6,0-2 12,-1 0-5,3 0 18,1 0 13,0-11-25,0 3 36,0 0-14,15-11 46,-2-4 29,3 1 41,1 0 8,4 3 10,-3-4 16,8 2 41,0 2 32,-4-3 5,5 2 19,-1-1 24,-2 7-12,0-4 41,0 1 11,-3 4-32,-4 1 1,-4 0 32,-2 4 28,-2 3-49,-3-3-16,-1 2 3,1 2-26,-5 0 1,3 1-13,-3-1-7,3 2-40,-4 0 20,0-2-7,0 4-28,0-3 18,0 3-46,0-2 37,0 2-24,0 0 15,0 0 79,0 0-132,-9 0 24,9 0 59,-5 11-25,3-3-46,1 1 21,1 0-65,-5 2 50,5 0 10,0 0-62,-4 18-38,4-10-60,0-1-5,0-4-14,0-1-51,0-3-26,0-1-22,0-1-59,0 1-3,9-4-70,-8 0-116,3-1-119,-1-3-141,4 1 139,-2-2 445</inkml:trace>
  <inkml:trace contextRef="#ctx0" brushRef="#br0" timeOffset="553694.3262">18178 16712 3034,'4'-24'182,"3"20"-33,-2 1 25,0 0 29,0-1 7,0 3 52,-3 1-76,2 0-42,-3 0 30,3 8-50,-3-2-31,3 3-64,4 13 3,-6-3-2,0-2-15,-2 1-25,0-3 9,0 16-72,0-2-89,0 0-182,0-2 49,-14 1-234,6-1-236,2-3-43,-4 1-8,-2-1 506</inkml:trace>
  <inkml:trace contextRef="#ctx0" brushRef="#br0" timeOffset="553881.7766">18057 16958 2686,'0'-8'128,"0"7"38,5 1-14,-3 0-53,2 0-35,-1 0 2,4 0-51,-2 0-58,3 0-13,2 0-77,-3 0-70,19-6-79,-4-1-37,-3 6-75,4-7-38,-1-2 1,0 2 96,4-2 73,-8-3 59,9-1 132</inkml:trace>
  <inkml:trace contextRef="#ctx0" brushRef="#br0" timeOffset="554037.99">18514 16756 677,'11'-10'178,"-5"6"34,-1 0 48,1 3 12,0 1 28,-2 0-31,0 0-15,-1 0 3,2 0-6,-1 8-51,-3-2-56,3 0-102,-4 4 81,0 1-68,0 15-31,0 3-5,-10 0-81,3 0-82,0-3-119,1 1-35,-2 1-229,-1-2-150,3-3 83,0-5 111,3-3 360</inkml:trace>
  <inkml:trace contextRef="#ctx0" brushRef="#br0" timeOffset="554975.3207">19511 16598 2520,'0'-11'296,"5"6"-49,-3 1-1,-2 0-10,2 0-36,0 0-9,-2 2-16,0-1-23,0 1-46,1-1 2,-1 3-34,0-4-23,4 4-8,-4-4 12,0 4-10,0-2-6,0 2 46,0 0-5,0 0-24,2 0-10,-2 13-10,0-5-35,0 2 20,0 1-34,0 18 6,-9-1-23,7 0-44,-1 8-65,-2-8-36,1-2-59,-1 2-84,0 3-70,-3-3-75,3-1-113,-4-4-165,2 3-45,-2-7 494</inkml:trace>
  <inkml:trace contextRef="#ctx0" brushRef="#br0" timeOffset="555193.9729">19260 16890 2451,'6'-13'45,"-4"9"130,-2 3 15,3 1-23,-1-3-19,3 0 4,3-1-35,-2 1-41,3-1-38,11-4-16,4 0-35,-1 1-27,2-2-21,6-1-79,1 1-36,0 1-89,0-2-82,2-3-113,2-1-93,-3 4-21,1-4 336</inkml:trace>
  <inkml:trace contextRef="#ctx0" brushRef="#br0" timeOffset="555631.3847">20018 16457 2223,'38'0'210,"-16"-5"-20,4 1 41,-5 4 14,-4 0-37,-1 0-26,1 0-40,-6 9-9,0-4-26,-4-2-40,17 8-16,-12-3 2,-4 1 11,1 0-29,-8-1-86,-1 1 138,0-3-16,0 2-36,0 2-7,-15 8-3,7-5-20,-8 2 11,0 2-38,1-4 11,2-1 5,-3 2 3,1-5 2,8-2 0,-2-4-10,2 5-15,1-4 10,2-2 5,-1 3-46,2-4 28,1 2 32,0-2-1,2 3 5,-3-1-7,3-1-16,0 2 24,0-1-4,0-1-2,0 1 17,0 2-24,8-1-4,-3 0 35,-3 1-40,2-3-44,1 4 135,-4-4-25,3 3-9,-1-1-5,0 1-36,-1-1 16,3 0 12,-1 1-26,-2-1 9,1 2-7,1 2-9,-1 0-3,2 1 14,0-3 6,7 16-7,-3-7-11,-4 1-7,7 2 8,-7-5-1,-1 1-80,-1-4 93,1 0-80,-4-2 25,0 1-41,0-4-32,0 2 5,-11 0-15,-3 10-68,6-7-130,-8-3 38,-7 7-115,2-8-183,0-2-179,4 0 465</inkml:trace>
  <inkml:trace contextRef="#ctx0" brushRef="#br1" timeOffset="586774.595">10584 1103 1633,'24'0'147,"-17"-27"8,-1 5-40,-6-1-58,9-3 30,-9-1 35,0-1-48,-26-36-30,6 27-42,-3-11 12,-7 2-27,-1 6 13,-12-3 18,-10 4-27,-8 3 5,-6 2 2,-9 8-3,-6-7 20,-5 9 13,-1-7-1,-8 4-6,-8-1 17,-1 1-3,-6 4-13,-8 7 2,-2-4-22,-18 11 13,-6-8-25,-8 11-46,-1-2 117,5-9-38,-5 10-11,-8 7-17,-9-8 31,2 8-13,-6 0-11,-7 0 6,1 24-17,-11-2 24,2 5-14,0 0-18,-1 4 9,3 5 14,3 4-16,5 9-12,4 7 8,3 16 16,8 2-10,4 9 10,17 4-4,-1-1 18,11 4-5,16-3-43,20-3 23,66-53 49,2 2-85,1-2 50,5 4-81,-1-1 110,0 3-38,0 2 36,6-3-19,0 4-20,-3 0 30,5 1-28,4 0-15,0 3-3,-1-1 14,4 0 9,5-1 27,-2 7 0,2-2-27,2 0 6,3 0-27,0 2 11,12-2 2,-6 1 7,5-2 18,0 5 26,3-3-46,2 0-5,4 3 11,1 2-12,0 1 4,7-3 9,-2 2-18,5 1 17,0-3-33,0 2 15,3 1 39,2 0-30,0 0 27,1-2-44,3 0 36,0-1-21,0-1 25,5 2-9,0-3-17,-1 2-3,6-6 10,1-1 18,-3-2-12,4-1 15,-1-1-23,9-2 16,-3-2 7,1 0-13,1-2-3,3-1 6,-2 2-70,-2-3 133,4-1-39,1 1-13,1 0-10,-2-1-22,3-4 37,0 0-27,-1 4 5,4-6-9,0-2 7,1-3 23,-1 3-26,1-5-9,3 0 43,-3-2-23,3-1 33,3-4-21,2-2 45,0 0-6,-3-4-78,3-1 118,3-4 8,-3 0-20,-3 0-3,5 0-12,1-10 28,-4 6-30,3-4 16,1 1 22,-3-1-76,-1 2-16,2-5-19,3-2 35,-2 2-16,0-2-46,3 0 52,0-2 5,-1 1-20,-1-1-15,2-3 4,-1-2-16,-1 2 30,2-6 5,1 2-39,1-5-2,-4 1 40,3-2-38,4-7 21,-5 2-6,4-2 1,-3-4-17,51-22-15,-36 8 53,-16 7-34,-15 5 14,0 1 3,0-3 4,-4 0-3,1-2-3,-3 1 16,-2-2-19,-1 0 8,-2-2 3,-1 3-2,-2-1 4,-3 0 4,-6 1-11,3-2-6,-3 0 4,-3-1-2,-5 1 10,-2-2 2,-2 0-3,0-5-9,-6 3 3,-2-3-5,1-1 11,-4-1 1,-2-1-5,-1-1-13,0-2 28,-6 2 2,0-3-52,-2 1 66,0 2-5,-3-2-40,-3 1 18,1-3-15,-3 0 9,-2 2 2,0 1-13,0 1 48,-7 1-45,1 2 6,-4 0-4,1 2 8,-3 2 0,-32-88-13,-15 25 4,-6 19-36,-17 18-144,-12 11-185,-10 24-170,-14 19-447,-14 23 577</inkml:trace>
  <inkml:trace contextRef="#ctx0" brushRef="#br1" timeOffset="590377.7113">13659 12167 1717,'19'12'68,"-17"-13"-11,3 1 170,-4 0-29,3-8 7,-3 3-58,1-1-47,-2 2-9,2-3-28,-2 1-39,0-2-5,0 3 18,0-2-26,-9 0-1,6 0-23,-2-1 0,0 0 10,-5-10-12,-6 2 8,4 2 17,2-1-2,-6-1-21,5 5-11,-9-6 30,5 0 13,-2 3-9,-2-2-36,2 0 41,-3-2 64,-3 3-111,2-2 16,1-1 11,-5 1-1,0 2-24,0-4 42,1 2 11,-4 0-8,1-2-25,-6 4 5,6-3 6,-7 4-7,3-2 20,-3 0 0,-3 2-31,-2 0 15,2-1 11,-1 0-21,-3 3 27,0 1-15,1-3 10,-4 3-12,1 0 5,3 0-1,-4-1-25,-1 6 11,2-2 16,1-2-36,-1 1 30,-2 2 1,-3-4 7,1 3-23,0 1 1,-3 3 15,1-1-3,-1 1-1,-2 4-32,0-1 46,-1 1-1,-1 0-14,1 7 13,0 2-7,-2-1-20,2 1 3,-2 5 46,-1 3-21,3 1-15,-2 4 21,0 1-21,2 1 11,0 3-13,-1 2-19,0 3 7,-2-3 38,1 2-12,2 4-13,-2-2 18,1-1-36,0 4 30,0 0-15,5 0 29,-4 0-2,2 4 5,-1 0 0,4-2-34,-4 1 37,3 2-36,-2-1 26,3 2 4,0 3-12,1 0-3,1-1 15,2 2-12,1 0-7,1 3-6,2-2 14,0 3 13,2 1-34,-3-2 44,5 3-18,1 1-12,-2 0 51,2-2-30,3 1 14,1 4-11,1-3 36,3-1-27,6 2-19,-5 1 13,5 0 10,3-3-4,-1 3-17,0-1-8,10-1-14,-1-3 33,3 4-20,0-4 3,6-1 13,1 6 2,0-6 4,7 2-14,1-3-18,-1 0 12,4-3-25,4-2 11,2 0 6,0 2 16,4-4-4,4-3-14,1 3-10,-2-5 3,3 3-24,3-6 40,-2 3 3,2-4 15,5 0-27,0-1 35,1 1-7,2-5 0,3 1 14,1 0-27,-2-8 3,3 1-2,2-1-31,0-3 15,2-3 14,3 0 3,1-1-21,1-4 30,2-3-91,4 2 87,-3 0 3,0-6 2,0 2-3,1-3-1,-1 4 13,4-5-4,-1 0-16,-1 0 44,1 0-30,2 0 47,-4-10-44,4 5 11,0 3 19,0-6 17,-2-1-9,2 0-15,0 1-10,2-6 8,-4 4-19,2-3-11,0-1-4,0-3-10,-2 1-4,4 0-6,-2-3 1,1 1 16,-1-3-14,2-3-11,-2 3 4,2-2 74,-2 0-103,5-1 14,-5 3-7,-4-2 34,3-1 10,-1-2-12,-2 4-20,-1-5 18,-1-1 22,-3 3-15,0-1-16,-1 0 27,-2 0-34,-3 0 23,2 0-5,-1-3 5,1 3-16,-2-6 17,-1 2-16,-1 0 3,-2-3-9,1-1-15,0-1 40,-3 2-17,0-3 1,1-4 19,-5 4-30,2-5 7,-4 1-7,1-1 16,-7 2 20,0-1-12,1 0-29,-2 1 33,-3 1-22,-2-1 10,0-1 6,-3 1-22,-2 0 20,1-1 4,-3 4 18,-2-1-45,0-3 8,-2-1 11,-1-3-22,-2 3 23,-1 1-16,-2 1 20,-4-1-14,1 0 13,-1 1 14,0 2-28,-8-1-3,1 2 8,-1 3-13,-2-4 29,-2 5-11,-3-1-8,-3 2-25,-3 1 35,0-1-36,-6 2-2,1 3-55,1-1 44,-6 2-63,4 4-11,-2-3-16,-2 2-35,-3 1-8,3-2-14,2 6-13,-2 1-66,0-4-35,2 4 17,1 0-112,1 3-103,1-1-48,4 0 318</inkml:trace>
  <inkml:trace contextRef="#ctx0" brushRef="#br1" timeOffset="597704.1045">16391 15307 1967,'0'-9'130,"6"7"10,-6-1-9,3 3-14,-3-2 10,2-1-47,-2 3-20,2 0 22,-2-4-11,0 2-15,2 2 17,-2 0-20,3-4 21,-3 4-30,0-3 9,2 3-13,-2 0-10,2 0-5,-2 0 32,0 0 19,0 0-11,0 0 9,0 0-3,0 0 29,0 0-33,0 0 21,0 8 8,0-7 3,0 4-6,-9 0-5,7-1 14,-2 5-24,-1-2-5,2-1-6,-7 13 14,-4 3-3,-3 1-4,5 5 0,-5 0-10,0 6-5,0 4-40,1-1 15,-4 1-17,3 5 9,-4 4-34,-1 3 4,-2 4 19,5-1-35,-5 4 21,-2 2-14,4-3 20,-4-2-1,2 5 25,-2-2 15,1-5-2,1 4 39,-2-5-28,2-2 34,-2-2-41,3-1-4,2-1-11,0-5-10,-1 0-12,6-4 12,-1-5-53,1 2 15,1 0-36,7-9-16,4 2 51,-2-3-139,-1-8-45,7-2 49,0-2-44,0 0-42,0-5-56,0-1-150,8 1-139,-4-3-299,1 0-146,0-2 691</inkml:trace>
  <inkml:trace contextRef="#ctx0" brushRef="#br1" timeOffset="599930.3816">15449 15898 1952,'-8'9'314,"0"-6"-31,-1-2 5,3-1-45,0 0-23,-1 3-17,0-3-54,2 0-23,0 2 5,0-2-32,1 0 19,1 0 6,1 1 13,2-1 6,0 0-13,0 0-1,0 0-6,0 0 13,0 0-34,7 0 4,-4 0 2,6 0 4,-2 0-40,3 0 19,1 0-25,-1 0-2,2 0 43,16 0-23,4 0 5,0 0-3,-3 0 22,4 0-102,3 0 96,-2 0 13,7 0-3,-1 0-11,-1 0-13,5 0 3,-2-7-24,-3 7-14,7 0 1,1-3 14,-4 3-31,2 0-21,0-4 5,-2 4-21,0-2-68,1-1 116,-6 3-20,-2-5 67,2 3-129,-4-1 10,-3 3-5,-4-5 11,1 1 33,-6 4-11,-5-4-50,0 1 7,-3 3 5,-2-2 61,-3-1-115,-1 3 34,1-2-28,-1 2-10,1 0-2,-3-3-28,5 3 3,-6 0-32,2-4-10,0 4-35,0 0 23,-1 0-60,1 0-27,-2-2-17,0 2-17,-1 0-41,-1 0-98,1 0-60,-3 0-166,-1 0-158,4 0-21,-4 0 556</inkml:trace>
  <inkml:trace contextRef="#ctx0" brushRef="#br1" timeOffset="600492.7769">15381 16262 2321,'-8'0'157,"6"0"31,-2 0 4,3 0 21,1 0-18,-4 0-9,4 0-52,0 0-23,-2 0 13,2 0-1,0 0 6,0-5 4,0 5 5,0 0-4,0-3 18,7 3-14,-1-5-11,0 5-44,3-2 23,-1 2 2,2 0-3,1-3-39,11-2 2,10-2 6,-2 5 8,2-1-7,3-2 30,3-3-4,-3 3-13,3 0 7,6 0 3,-1 2-42,0-2 20,4 1-4,-1 3 12,-3-4 9,5 1 8,-7 3-51,3 1 2,-1-4-5,-2 0-7,2 4-26,-5-2 17,1 0-36,-3 2 5,-3 0 15,4 0-8,-6 0-11,-2-6-8,1 2 9,-2 4-5,0-1-6,-1-2 10,-6-1-1,-2 4-25,-6-1 26,3-2-19,-6 3 1,-3 0 25,4 0-114,-5 0-16,1 0-46,0-5-39,0 5-23,-4 0-104,0 0-83,1 0-117,-3 0-84,-1 0-197,0 0-261,0 0 59,0 0 759</inkml:trace>
  <inkml:trace contextRef="#ctx0" brushRef="#br0" timeOffset="612925.3674">23145 12025 1941,'14'-17'170,"-15"8"27,1 0 1,0 0-11,0 2-28,0-1-60,-9 2-28,7-1-43,2 2 24,0 2 11,-4 0 16,4 1 19,-3 2-12,1 0 49,2 0-6,-3 0-44,3 0 9,-5 11 24,3-4-25,2 2 2,-3 1 10,-6 15-25,7 3-3,-3 3-11,4 2 4,1 1-24,-4 3-10,3-1-11,1 1 15,-4 3-23,4 3 5,-1 0 9,1 0 19,0 4-25,-6-1-9,6 5-80,-1 0 117,-3 0-30,4 1 6,0 3-14,-2-8 9,2 8-12,0-5-6,-2 3-3,-1 1 2,3 0-23,-7 7 26,4-2-28,-2 2 37,1 7-8,-2-2 47,2 1-11,-1 2 7,0 4 12,-2-3-49,0 3 44,3 0 21,1 3 8,-4 1-37,0 2 2,1-1-24,1 1-28,-6 1 44,5 0-49,1 0 15,-4 3-12,2-1-6,1-1-4,-2 5 43,-2-1-37,0 0 20,1 1-38,-3 1 42,2 1-27,1-2 12,-3 2-10,4-2 7,-1 1 0,-3-2 13,5 0-1,-2-1 8,3-2-1,-4 0 1,1-2-79,4-2 107,-2-2 10,0-2-13,4 0-36,1 0 5,-5-2-4,3-4-2,1-1-11,-2 0 4,2-5 2,-1-1-5,3 3 0,-5-4 8,3-4-27,1 6-1,-3-7-40,4-4 20,-4 2-41,-1-3-44,3-1-26,1 1-53,-3-2-72,1-7-311,2-4 236,-1-6-209,3-3-187,-2-10-126,2-4 431</inkml:trace>
  <inkml:trace contextRef="#ctx0" brushRef="#br0" timeOffset="613925.1409">21554 15865 3539,'-16'14'80,"11"-14"-10,0 0-376,0 0 614,1 0-100,1 0-83,1 0-18,2 0-40,0 0 10,0 0-10,0 0 20,0 0-9,0 0 9,9 0 24,-2 0-38,1 0-20,4 0-6,-3 0 7,1 0-9,22 0-13,-4 0-6,3 4-13,2-2 11,1 1 5,-2 2-31,2-4 18,4 5 8,0-1-12,5-3-6,1 1 15,-1 1 20,2-2-18,8-2 30,-4 4-20,-1-2 18,6-1 12,1-1-5,1 1 26,6-1-7,1 0 42,6 0-35,1 0-11,5 0-6,0 0 7,5 0-3,2 0-4,3-7-14,1 7-2,4-3 2,3-1 4,3 1-29,-2 1 20,8-1-44,0 3 35,1-4-16,7-1 33,-1 5-48,-1-2-1,4-1 17,-1 3-26,2 0 15,4 0-7,-1 0 4,0 0-8,4 0-1,74 9 47,-45-8-28,-22 2 14,-19-1-37,3 2 35,6-1-9,2-1-18,72 8 15,-39-7-4,-22 1-14,-16 0 19,0-3 0,6 2 10,72 5-12,-41-3 7,-24-2 4,-16 4-15,0-3 24,6 0 0,-4 2-9,5 1 12,74 5-24,-45 0 21,-27-2-39,-13-1 10,1 1-5,-2 1-26,3 0 27,-1-2-6,-3 4-10,1-1 1,-3 0-13,-2 0 15,4 1-20,-3 2 13,-1-5-6,2-3-8,0 3 49,-2-2-59,0 1-39,2-4-53,-7 0 79,6-2-47,-4-2-46,-2 1-34,7 0-71,-5-2-35,-3 0-73,0 0-33,-3 0 1,-3 0-211,2-7-136,-7 5-202,-3 2-112,-3-4 690</inkml:trace>
  <inkml:trace contextRef="#ctx0" brushRef="#br0" timeOffset="620343.741">21384 15442 268,'0'7'32,"-7"-7"-7,6 0 7,1 0 15,-4 0-13,4 0 13,-3 0 0,2 0 6,1 0 18,-5 0 22,4 0-15,1 0-12,-6 0 8,5 0 31,-3 0-22,4 0-14,-5 0-11,4 0-9,-3 0 13,4 0-17,-5 0 8,3 0-5,-1 0 6,0-8 7,-1 8 7,3 0-3,-3 0 1,1 0 12,-1 0-12,1 0 4,1 0-4,-2 0-2,3 0 22,-3-4-12,4 4 11,-5 0-16,3 0-24,-1 0 15,3 0 8,-3 0-38,1 0 43,2 0-30,-3 0 6,-1 0 10,4 0 15,0 0-109,-2 0 137,2 0-34,0-4 3,0 4-11,0-1-71,0 1 57,0-4 11,0 4-19,0-2 5,0 2-25,7-6 8,-3 4 8,-1-2-17,4 1 22,-2-1-37,0 2 17,-1-3-14,5 1 8,-3 0 7,4 0-16,11-5-6,-4-2 28,2 5-13,-4 0 24,6-3-18,-5 4 11,0-1-1,5-3-1,-2 1 30,0 1-18,-2 2-4,5-4-1,-5 4 17,5-4-23,1 0 30,-1 1-9,0 1-5,3-2 22,2-1-33,-5 3 7,0-3-55,2-1 89,1 1-14,-2 1-68,3-2 69,-2 0 9,3 2-11,-2-3-23,5-2-53,-4 2 104,6-1-24,1-5-12,1 5 5,-1-1-22,3-1 27,-2-1 58,2 0-108,3 0 4,-4 2 16,0-3-53,3 1 41,0 0-89,1-2 144,-1 3-65,5-1 23,-4 0-30,3 0-16,0 1 37,1-1-32,2 1 31,-4 0-35,7-2 26,-2 0-3,0-1 1,3 0-16,1 0 12,-2 0-18,1-1 26,0 0 2,1 0-19,0 0 21,4-4-14,-1 1 18,2 1-36,0 0 40,0-1-28,0-1-3,2 1 36,-1-1-14,-1 1-29,2 1 22,0-1-13,2 1 21,-1-2-3,4-3-43,-4 6 40,0-5 0,2 1-11,0 0 16,0-1-9,0-2 12,2 3-35,-1-1 13,-2 0 17,4 0-19,-1-2 36,1 3-28,0-3 24,-3 1-1,2-1-14,1 0-28,-1 3 20,-2-3 17,3-2-16,-3 1 17,2 3-43,1-5 19,4 4 20,-2-1-7,1-2 6,2 1-43,-1 2 25,0-4-1,3 3-11,-1-1 18,-1 2-7,0-2-14,-1 4 37,-2-2-36,3-1 16,-3 1-12,2-1 21,-1 3-34,-1-2 18,0 2-2,-3-3-1,7 1 23,-4 3-5,1-3-9,3-1-18,-1 2 37,-3-1-21,1-1-20,-1 0 9,0 1 12,2-2-8,-2 2 6,2 0 17,1-2 2,-3 0-10,0 3-14,2-3-1,-4 2 3,2 1 5,2-2-21,-2 1 39,-1 1-16,1-1 11,2-1-24,-2 1-2,4-1-5,-3-1 25,3 4 5,-6-4 0,6 2 10,-3-1-39,1-1 32,3 1-9,-6 2 10,3-1-6,2-2-6,-4 3 28,0-3-11,1 0-14,0 3 29,-1-1-15,-2-1-2,2 1-4,-2 2 6,1-2 40,-1 3-76,-3-1 33,2 1-58,-1 1 37,1 0 17,0-1-21,-1 1-4,-2 1 21,-1 1-3,2-2-8,-2 3 0,-1-3 3,1-1 8,-1 5-6,-1-3-3,-1 3-63,0 0 98,-2 0-39,2 0 17,-2 0-35,-2 0 20,1 0-4,-2 0 25,-4 0-18,5 0 2,-5 3-14,-3-2-2,2-1 11,-1 5 14,-4-2-35,1 0 7,-2 0 13,-3 3 3,2-3-8,0 0 13,-2 1-21,-1 1-14,-9-1-17,3 7 22,-3-4-23,-4 4-29,-5 2 3,-1 0-33,-4 1-16,-2 3-28,-3-3-43,2 1-24,-4 3-35,-2-1-11,2 1-71,-3 0-107,1 0-141,-1 0-126,-2 0-239,0 0 564</inkml:trace>
  <inkml:trace contextRef="#ctx0" brushRef="#br2" timeOffset="626457.2032">21389 12025 2450,'-26'-26'225,"3"16"35,-3-2-14,3-2-24,3 2-71,0 1-62,0 3 0,5-2-102,2 4 81,-1-1-13,5 2-52,-1 0 12,1 1 23,3-1-42,0 2 19,0 2-18,-3-3 29,4 1-44,-1 0 20,0 0 2,0 0-19,1 0-20,0 3-7,0-3 80,4 1-84,-3 2 47,2 0-11,2-3 5,-3 3-1,3 0 10,-3 0-2,3 0-4,0 0 1,0 0-7,0 0 25,0 7-9,8-5 34,-4 2-5,2-3-21,-1 5 12,2-3 20,2 0-3,12 5 8,1 0-16,-1-1-15,2-2 29,3 6-15,-2-5-15,7-1 21,-2 0-21,5 4 9,2-4-18,0-1 45,4 3-59,-2 0-23,6 0 37,-1 2-6,0 0-3,5-1 15,-6 0 8,-1 0-30,8-1 9,-1 2 4,-1 1 16,5-1-12,-1 2 4,7 2-19,-1-2 18,3 1-12,3 2 19,1-3 2,2 2-9,1-1 9,3 2-19,-1 0 21,2 1-14,2 0 14,1 1-17,4-1 26,-2 3-49,1-2 41,3 1-18,2 0 12,-1 4-8,1-2 4,4-1-5,-3 5 10,2-5 23,1 4 7,1-1-19,0 0 3,1-1-5,2 3 18,-2-2-4,4 0-10,-2 2-21,2 0-4,-3 0 28,5-1-19,-1 3 20,-1-1-23,1 2 12,1-2-14,-1 0 22,4 1 3,-1-2-20,0 3 24,64 11-5,-40-8-33,-21-4 31,-7-5 12,-4 1-4,4 2-40,-1-1 12,3 0 25,2 2-21,-2-1-28,3-1 55,63 18-38,-38-12 26,-19-6-4,-13 3-6,0-5-33,4 3 30,0 3-4,2-3-10,63 14 6,-37-7-4,-21-2 11,-8-7 10,-2 2-19,1 0-24,4 1 8,1-2 16,0 4-10,0-3-12,2 3 15,56 16 7,-35-13-10,-18-4-4,-17-2 20,2-2 4,-1 2-15,3 0-27,-1-1 40,5 1 3,0 0-29,-1 0 6,4 0-1,0 2 31,-3-3-16,1 2-4,-3 1-12,1-1 4,3 0 15,-3-2-12,-3 4-17,3-3 40,-4 1-32,-1 0-12,-1-1 4,0-1 6,-4 1 6,-1-3-7,-1 2 6,-3 0-14,0-3 21,-3 3 0,-4-3-28,-3 0-51,-2 0 88,0-3-15,-5 2-28,-2-5 0,-4 1-14,-5 2 11,2-5-16,-6 1-18,-2 3 35,-1-6-6,3 1 35,-2 3-17,-5-4-25,1 0 7,-3 0-3,0-3-15,-2 2-8,-1-1-37,-4-1-47,-2-1-23,1-1-63,-9 1-68,-2-1-99,-3-3-125,-1 3-144,-4-1-205,-4-3-88,3 0 652</inkml:trace>
  <inkml:trace contextRef="#ctx0" brushRef="#br3" timeOffset="631391.1164">26866 13446 1666,'-12'0'318,"12"-5"-9,0 5 19,0 0-34,0 0-25,0 0-63,0 0-18,-3 0-97,3 0-28,0 0 2,0 0-19,0 0-26,0 0 34,0 0-10,0 0 9,0 0-26,0 0-21,0 0 4,0 7-39,0-4 38,0 0-49,0 4-48,0 1-51,0-2-50,0 3-42,0 0-89,0 0-47,0 2-124,0 0-177,0 19 90,0-10 346</inkml:trace>
  <inkml:trace contextRef="#ctx0" brushRef="#br3" timeOffset="631609.8142">26858 13890 1372,'-7'25'281,"7"-16"-4,0-3-37,0 3-21,0-1-72,0 0-9,0-1-35,0 2-17,0-2-9,-5 2-25,5 1 29,-2-1-44,2 1-19,-5 15-5,0-6-3,3-1-12,-1-3 25,-1-1-63,2-3-4,2 2-39,-6 12-3,0-7-86,3 0-91,1-4-193,-1 1-14,0-3 7,1 1 105,2-2-8,-7 14 273</inkml:trace>
  <inkml:trace contextRef="#ctx0" brushRef="#br3" timeOffset="631797.2655">26776 14553 2125,'-10'21'296,"10"-15"-32,0 3-112,0-1-11,0 2-43,0-2-56,0-1 23,0 1-15,0 1 13,0-1-39,0 0-8,0 2 12,-3-3-11,3 1-12,0 4-19,-3-3 0,3 1-20,-2 1-72,-3 14-53,0-7 124,3-1-398,-3-2-39,2-2-84,1-1 16,-1-1 284</inkml:trace>
  <inkml:trace contextRef="#ctx0" brushRef="#br3" timeOffset="632000.3554">26703 15228 1544,'4'20'253,"-4"-7"-56,0-3-43,2 1-47,-2-1-19,0 1-44,0 0 9,0-1-7,0 0-19,0 1 0,0 0-17,0-2-19,0 0 5,0 3-12,0-1-29,0 14-49,0-7-66,-6-4-66,6-3-71,-3 2-100,3-4 12,0 0 69,-3-3 26,3 1 212</inkml:trace>
  <inkml:trace contextRef="#ctx0" brushRef="#br3" timeOffset="632156.5581">26697 15639 1721,'0'18'259,"0"-8"-47,0 0-42,0-1-30,0 2-19,6-2-57,-6 1 13,1 0-49,-1 0 16,0-2-90,3 2 85,-3 1 7,0-1-29,0-1-40,0 1-5,2-1 10,-2 0-24,0 1-78,0-2-63,0 0-161,0 0 53,0-1-76,0 2-21,0-4 80,0 2 68,0-2 32,0-1 125</inkml:trace>
  <inkml:trace contextRef="#ctx0" brushRef="#br3" timeOffset="632281.5266">26709 15897 1005,'0'14'219,"0"-14"-8,2 3 4,-2-1 9,0-1-28,2-1-40,-2 4-16,0-2-67,1-1-36,-1 3-5,0-2-16,2 2-1,-2 0 3,0 3-60,0-1-27,0-1-72,0 3-79,0-3-146,0 0-147,0 0 35,0-1 296</inkml:trace>
  <inkml:trace contextRef="#ctx0" brushRef="#br3" timeOffset="634381.4865">26632 16349 1122,'-9'-13'129,"7"12"-6,2 0-17,0 1-33,-3-3-26,3 3-40,-2 0-1,2-4-6,0 2-24,0 2-8,-3-3-35,3 3-39,0-5-32,0 4-12,0 1-18,0-3-14,0 3 38,-4 0 17,4-5 2,0 5 17,0-1-12,0 1 89</inkml:trace>
  <inkml:trace contextRef="#ctx0" brushRef="#br3" timeOffset="634959.4765">26609 16307 835,'0'-12'137,"0"11"3,0 1 15,0-1 52,0 1-100,0 0-6,0-3-16,0 3 22,0-4-29,0 2 25,0 2 0,0-3-14,0 3-31,0-3 5,0 3 9,0-2 5,0 2-18,0-4-9,0 4-11,0-4 18,0 3-8,0 1 6,0-4 10,0 2 32,0-1-28,0 3 20,7-6 3,-2 3-2,0 0 10,1 1 15,-1 2-44,0-4 5,0 4-24,2 0-22,0 0 5,0 0-11,0 7 29,-1-2-36,1 1-2,-4 2 10,1 1-10,-1 1-4,-3 0-9,0 3-35,0 15 48,0-2-1,-15 0 20,7-1-34,-3-3 6,0 1-26,-2-2 47,5-7-34,-6 5 1,0-3-8,-1-2-10,3-4-2,-4 4 10,5-7 22,2-1-71,1-2 15,1-1-26,2-2-27,1-1 41,-1 0-9,3 0 4,2 0-7,-4-9 33,4 5-26,0-1 16,0-3-9,9 0 34,-2-11-11,5 1 86,0-4-20,0 4-97,3-2 51,-1-2 15,0 5-22,3-6 12,3 5 40,-4-4-18,3 4 16,-1-1 18,-3-3-6,0 8-15,0-6 15,0 0 2,-4 7 48,-1-6-30,1 6 12,-3 2-32,-3 2 1,0 0 25,0 0 2,0 4-19,-3 1-6,3-3 17,-3 2-26,1 1 12,-1-1 15,0 0-2,-2 3-5,2-1 4,0-1-10,-2 2 1,1 2 3,-1-4 6,0 2-4,2 2-13,-2 0 5,0 0 36,0 0 14,0 0-13,0 0-23,0 0 29,0 13-30,0-8 2,-7 3 5,2 14-12,-2-7 8,3 1-51,-4 6 6,1 1 0,2-5 12,0 6-3,-2 1 9,4-5-33,1-1 0,0 7 13,2-4-17,0-4-32,0 9 12,0-8 1,9-1-39,-1 5-38,-1-5-21,5-1-8,2 2 17,-4-5-135,6-1-10,-1-5-38,-2-2-63,-2 1-139,3-5-126,-2 2-97,0-4 52,12 0 410</inkml:trace>
  <inkml:trace contextRef="#ctx0" brushRef="#br3" timeOffset="635365.6311">27288 16550 3029,'7'6'260,"-7"-1"-41,0 0-38,1 2-2,-1-1-28,0 1-28,0 0-21,0 0-37,2-1 1,-2 0-26,3 0 11,-1 0-29,2 1 13,-3 0 37,3-2-16,0-1-4,-1 0-12,0 0 0,3-3-10,-3-1 9,0 0-16,2 0-1,0 0-11,1 0 32,-3-9 9,5 5 42,-3-1-43,-1 0 12,1-3 6,-3 2-28,2-1 31,-1 0-50,1-1-62,-3 2 136,1-2-66,-2 2-28,0-1 16,0 3-43,0-1 29,0 3-32,0-1-31,0-1-35,0 3-21,0 1-45,-9-4-39,6 4-67,1 0-45,0-3-63,2 3-112,-5 0-156,3 0-251,2 0 38,0-2 600</inkml:trace>
  <inkml:trace contextRef="#ctx0" brushRef="#br3" timeOffset="637046.0928">31064 13415 1733,'24'-17'264,"-11"3"17,-2 1-44,-5-1 7,0 5-3,-1 0-113,-1 0-30,-1 1-42,0 1-11,-1-1-29,-2-1 22,2 2 32,-2 1-38,0-3 42,0 2-40,0-1-55,0 0 51,0-1 23,-9 0-51,4 3 10,-3-13 4,0 4-15,0 7 6,-1-2-10,4 4 22,-3 0-9,1 0 76,2 3-104,-2-1 12,0 1 34,3 1 27,-2 0-34,-1 2 20,0 0 17,2 0-15,-2 0-8,0 0 20,4 8 10,-2-2 4,0 2-4,1 1 12,-3 12-21,-2 4 27,1 0-25,6 2 12,-3 6-21,-2-5 6,6 4-10,-4-1-6,-2 5-16,5 0-8,-3 3-1,3 2-24,-2 0 25,-1-1-4,0 5-19,-2-4-19,2 0 9,-1 2-52,-1-4-23,3-2-52,-2 1-71,1-5-35,-1 1-93,1 0-100,0-5-68,-4-4-74,4 1-110,-2-5 99,2-5 370</inkml:trace>
  <inkml:trace contextRef="#ctx0" brushRef="#br3" timeOffset="637249.1631">30731 14039 1644,'-5'-9'260,"5"2"3,-3 0 2,1-2-7,2 3 21,0-2 79,-3 2-121,3-1-6,0 2-37,0 0-15,0-1-8,7 0-31,-4 1-22,2 0-43,0 0-33,2-1-4,0 2-40,15-7-13,2 0-67,-1 1-34,2 1-44,6-2-46,0 2-58,-2 3-85,2-2-61,2-1-82,1 3-77,-3-1-77,6-2 58,-4-1 374</inkml:trace>
  <inkml:trace contextRef="#ctx0" brushRef="#br3" timeOffset="637889.6397">31473 13663 3071,'-7'5'344,"7"-5"-42,0 3-42,0-1-41,0-2-69,11 5-68,-10 2-27,1-1-38,1 2-9,-1 1-7,-2 1 3,0 2-43,0 14-8,-12 0-31,2-4-15,0 6 2,-4-4 35,2-1-44,-4 1 33,1-2-38,2-5 135,-3 1-49,6-6 23,-1-4-67,3-1-16,1-2-87,2-3 1,3 0-37,-1-2-17,1 0-28,2 0-29,0 0-33,0-10 2,0 4-38,7 0 43,-2-2 35,5-10 103,4-1 83,0 0 20,1-2 29,2 7 27,2-5-8,2 1 5,-4 5 13,3-3 21,1 1 52,0 2-5,-3 0 38,2-1 23,-2 2 49,1-2-3,-3 3 50,-3 2 7,3-3 4,-5 2 30,-4 2-33,2-1 13,-4 2-6,0 3-7,-1-2-26,1 0-28,-2 2-20,-1 1-11,0 0-49,-2 0-18,3 1-12,-3 2 68,0-4-118,0 4 19,0 0-2,0-3-3,0 3-26,0 0 31,0 0 3,0 0 25,-10 8-5,8-3-33,-1 0 31,-1 3-1,1 0-56,0 2 24,-3 14-26,-3-3-6,6-2 8,-2 5-21,2-5 17,3-1-35,-2-2-49,2 1 6,0-4 7,0-1 11,0 0-27,10-3-19,0 8-6,-3-2-31,-1-4-5,6-5-40,-4-1-37,2-3-36,-1-1-51,1 0-64,-3-1-96,2 0-69,15 0-48,-6-13 110,-5 6 307</inkml:trace>
  <inkml:trace contextRef="#ctx0" brushRef="#br3" timeOffset="638202.0894">31475 13538 3159,'-26'8'253,"1"-2"-42,1-2-3,5 5-52,1 8-11,-2 1-28,6-1-21,1 6-44,-1-3-30,4 6-4,-4 1-26,0 2-20,4 1-34,-2-1-57,2 6-56,-1-5-83,3-2-59,-1 6-29,3-7-96,2-7 98,4-2-29,-3-4 43,3-5-5,0-4-33,0 1 69,8-4 6,-3-2 208</inkml:trace>
  <inkml:trace contextRef="#ctx0" brushRef="#br3" timeOffset="638358.275">31766 13556 2253,'30'-24'481,"0"10"-50,-3 5-41,-2 5-25,-3 1-50,-5 3 13,7 9-52,-7-3-32,2 8-81,-2 2-34,-3 6 55,-1 1-65,-4 6-56,-4 0-11,-1 3-29,-4 2-66,0 0-101,-7 0-122,-2 0-93,-1-1-106,-4-3-27,1 0-26,-1-2-28,-5-6-91,4-4-223,-2-4 488</inkml:trace>
  <inkml:trace contextRef="#ctx0" brushRef="#br3" timeOffset="639217.4477">29892 11245 1742,'9'-8'283,"-9"3"-43,0 0-21,0-1-27,0 1-32,-7 1-42,4 1 26,-3 3-31,-1 0-9,0 0-4,1 0-26,-3 0-24,-8 21-4,3-7 25,-1 5-39,-1 0 7,6 2-26,-2-2 4,3 7-36,2 2 43,4-1-1,-4 3-15,2-5-11,0 1-15,2-1 19,1-6-4,2-4 15,0-1 8,0-3-10,0-2 73,0-3-11,9 1-22,-6-5 2,2-1 15,-2-1-16,1 0 1,4 0-5,-2-9-20,11-7 24,0-4 5,3 1 33,-4 4 45,4-4-20,1 3 35,-5 2-10,-1 5-1,-3 0 23,-4 5-16,1 2 9,1 0-39,-6 2-40,3 9 0,8 9 6,-6 5 11,-3 6-53,-1 1 5,-3 10-40,-2 3-8,0 3-2,0-1-31,-15 5-15,5 1-29,-4 8-143,0 2 60,-1-1 82,-4-2 59,-2-3-6,-1-3-3,0-5-21,1-2-89,4-6-96,-2-5-96,2-3-106,-2-1-182,4-7-203,-2-3-277,7-12 682</inkml:trace>
  <inkml:trace contextRef="#ctx0" brushRef="#br3" timeOffset="639717.3282">30334 11125 3713,'9'0'324,"-1"0"-50,4 0-38,-2 0-60,11 8-61,1 1-78,-3 4 22,-10-1-67,3 6 28,-4-3-61,-6 2 31,1-2-26,-3 0 4,0 11-41,-11 3 5,2-4-54,0-1-21,-6 2 58,1-6 2,-3 4-10,3-8-1,2-6-38,5-2-57,-3-1-25,5-5-43,0-1-8,2 0 10,-1-1 18,3 0-72,1-10 114,0 2-2,0-2 78,15-12 50,-2 0-20,-1-1 0,4-2-3,3 0 32,-1 1-45,0-2 39,7 0 70,-3 4-35,-1-3 63,1 3 1,-1 0 31,-4 4 29,0-1 5,0 3 22,-7 3 22,-1 3 35,-5 1 27,1 0 21,-1 4 34,-3 1-109,1 0 44,-2 1-12,0 1-9,0 0-5,0 2-12,0 0 7,0 0-27,0 0-81,-9 7 115,6 0-27,1-1-24,-2 2-107,-3 14 79,2-4 2,2-1-33,-2 6-36,2-3-2,1 1-31,2 6 11,-4-6-69,4-4-52,0 2-80,0-6-74,0-2-44,0 0-36,9-2-49,-6-4-61,-1 2-62,1-3-64,1-2 12,3 0 385</inkml:trace>
  <inkml:trace contextRef="#ctx0" brushRef="#br3" timeOffset="639920.4228">30860 10878 3075,'8'0'428,"-6"0"-41,0 0 1,3 0-37,1 6-2,-3 2-35,9 14-58,0 2-94,-4 5-63,4 4-36,-3 0-56,-4 3-13,2 2-45,-2 2-138,-2 0-86,-1 2-115,-2-5 11,-10 1 15,3-2-22,0-4 26,-2-1-10,-3-5-153,1-4-219,-5-4-78,-1-3 564</inkml:trace>
  <inkml:trace contextRef="#ctx0" brushRef="#br3" timeOffset="640232.8371">30387 10977 2202,'-21'-15'322,"16"12"-31,0 1 32,0 2-46,0 0 1,-2 0-43,2 0 8,-2 13-6,2-6 1,-7 17-13,-2-1-21,6 3-43,-1 7-61,1-3-40,-1 3-30,5 5-4,-4-1-16,3-1-29,-2 6-46,0-1-11,0-1 20,2-3-39,0-1-21,5 0-48,0-6-13,0-1-18,0-8-14,7-6-53,-2-1-128,2-5-176,1-2-249,-1-2-148,3-2 639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8:35:27.48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3991 1162 2318,'18'18'125,"2"26"77,-14-18-88,2 7-39,-2 0 13,-2 6-37,-2 2 9,-1 4 14,-1 6-7,0 2-23,0-1 23,0-3-10,0 3-19,-7 4-19,3 5 46,0 1-19,0 4-17,0 2 0,-3 3 47,2 5-1,0 5-20,1 6 17,1-6-57,-3 7-1,0 4 0,2 2 7,0 6 23,0 4-35,2-2 22,-3-1-25,2 5 24,-1 6-11,1-2-24,0 4 20,3 0 16,0 1 9,-3 5 7,1 1-17,0 76-11,2-43-7,0-22-9,0-19 29,0 8 21,-3 81-12,3-6 0,0-40-24,0-25 8,0-11-9,0-1 9,0 80 25,0-41 9,-2-25-2,2-12-12,-4 81 43,4-5-41,0-42-16,-2-20 12,-2 61 22,0-39 9,-2 35 14,0-38-27,0-23 34,3-14-10,-5 76 26,2-38-5,-2-25-15,-1 56-18,2-37 21,2-22-20,0-16 1,1 3-34,0 0 10,0 2-22,0 0-18,2 0-2,-4-3-5,1 0-19,2-2 28,0-1-44,1-2 80,2-3-109,-3-4 9,3-3-36,0-1-31,-2-3-57,2-4-42,0-6-89,0-2-82,0-8-52,6-8-56,-1-9-167,-1-6-160,1-7-89,3-6 555</inkml:trace>
  <inkml:trace contextRef="#ctx0" brushRef="#br0" timeOffset="843.5277">1573 8863 2614,'26'33'45,"-3"-23"1,-3-2 4,6 0 6,-4-2 16,8-1-12,2 1-30,1 0-11,5-1 28,2-4-34,2 1 34,2 0-37,8-2 2,1 2-3,0-2-1,3 0 34,0 2-21,4-2 6,5 0-10,7 2 2,0-2 11,5 2-22,3-2 17,4 0-9,3 0-29,4 0 27,3 0-24,5 0 22,3 0 38,3 0-42,1 0 6,6-8 21,2 8-28,3-3 44,80 0-15,-5-5 36,-39 1-36,-24 3 20,-10 2 6,83-2-18,-6 0 6,-5-3-18,-38 1 18,42-3-5,-38 2-22,36 4 40,0-4-49,-3 0 44,-32 3-5,42-8 31,-4 8 27,5-5-18,-8 1 1,7 3-3,-1 3-8,0 2 13,6-1-41,1-7 13,-2 5 7,3 0-10,-1-4 15,2 4-30,1 3-42,3-1 10,-1 1 11,0 0-31,6 0 18,-3-4 5,-5 4 41,4 0-4,0 0-1,3 0 5,-1 0 17,1 0-23,-2 0-79,3 0 9,-2 0 30,-7 0-4,-5 0 0,0 0-91,-3 11 108,-8-1-11,-36-2-23,-20-4 16,58 2-49,-40 0-39,-26 0-95,-14 0 73,2 0-29,71 6-66,-43-4-39,-25 3-27,-17-4-64,1 0-32,-3 2-78,-2-1-182,-4-1-267,-1 3 15,-2-3 615</inkml:trace>
  <inkml:trace contextRef="#ctx0" brushRef="#br0" timeOffset="2811.8165">2593 9316 942,'-16'29'111,"4"-10"53,4-5-14,3-5-30,-2-1-50,3-2-12,-2-1-25,2-2-27,-2-1 25,4-2 11,-2 0 21,0 0-15,2 0 0,-2 0 3,2-10-5,-1 4-3,1-2 2,2 1 6,-4-2 5,4-1-45,0-3 14,-2-16 16,2 0 13,0-4-20,0 2 10,8 0-29,-2-8 13,1 3-14,1-2-14,-2-3 58,4-1-73,-3 0 8,4-1 33,1 4 8,-2-5-34,4 1 31,-3-2-13,4-1 9,3-2-18,1-3 10,-2-3-3,2-1 23,3-1-34,-1-1 22,6 1-27,1-3 20,-2 0-3,3-5 2,-1 4 24,4-2-38,0-1 1,4-3-3,2 0-9,0 2-58,3-3 107,-1 0 16,4-1-19,0-2-24,5-2-14,-1-1 19,33-48-34,-17 29 47,-9 17-34,-6 7 10,2-1-5,36-43 5,-21 25-5,-8 14-50,-5 8 107,37-43-35,-16 18-78,-11 15 111,27-33-16,-18 21-5,-8 17-37,33-32 6,-19 19 27,21-14-31,-22 17 28,-10 13-16,-6 8-4,44-36 4,0 3-5,-20 19 22,-12 10-27,34-31 21,-23 21 7,-5 11-58,31-25 26,-18 17 26,-12 10-11,36-26-8,-24 19 16,-11 11 1,-6 7 1,51-39-24,-5 6 36,-28 18-29,-10 12 18,-8 8 0,51-31-11,-22 15-25,-14 12 18,-14 7-2,56-27-7,-29 16-11,-13 13 11,-10 4 4,5-2-13,56-23 0,-31 17 18,-21 6-22,-8 8 16,5 0 12,2-1 2,1 4-9,3-3-5,3 4-32,0 0 51,2 3-21,0-2-63,1 3 102,1 3-48,1 2 11,0 0 8,2 1-16,0 2 56,0 1-70,-1 2 33,1 4-28,2 0 6,-1 2-10,0 2 9,0 1 14,0 1 7,1 0-10,2 10-18,-2-3 4,-2 1 22,-1 2-12,1 0-13,-3 5-37,3 1 66,-2 3 0,0 2-5,2 1-93,-4 0 130,60 18-27,-38-6-24,-17-1 53,-17-6-113,2 2 12,-3 0 56,0 0-12,1 5-6,1 0 3,2 0 34,56 21-19,-40-12 8,-18-6-37,-11-1 13,1 1 19,1 5-3,1-3-12,2 3 11,49 27 9,-34-12 52,-13-10-98,-10-6 38,1 0-5,3 2-95,-1 1 147,1-2-47,48 31-8,-29-15 23,-12-6-20,-10-11 17,-2 1-14,4 1-8,0 1 13,0 0 0,51 28-17,-29-18 18,-15-7-7,-11-6 23,1 3 15,6 0-67,47 32 14,-30-19 21,-13-7-28,-12-7 18,1 5-2,2 0-21,45 34-32,-23-19-49,-17-9-18,-8-7-36,0 2-19,48 34-53,-28-12-84,-14-13-115,-9-9-193,49 34 53,-30-18 392</inkml:trace>
  <inkml:trace contextRef="#ctx0" brushRef="#br0" timeOffset="6514.0663">5625 4935 468,'0'-6'112,"0"0"71,0 1-34,0 1 14,0 0-20,0-2 17,0 1-49,0 0 2,0 1-5,0 1-30,0 0 1,0 0-32,-5 1-7,5 2 25,0 0-26,-3-2 14,3 2 22,0 0-14,-3 0-20,3 0 17,-3 0-12,1 7-13,-1-2 14,-1 0-30,2 2 2,-2 1 0,4 1-12,-2 0-8,2 0 14,0 0-36,-2 0 18,2-1-18,0 1 32,0-1-5,0-3 5,0 1-1,0-1-14,0-4 30,6 1-22,-2-2-4,0 0-37,0 0 40,0 0-17,1-13-34,0 7 29,1-1 11,6-14-26,-2-1 28,-3 0-10,-3 2 30,-1 2-23,-1 4 8,-1 0-5,1 2 4,-2 0 9,0 2 4,0 2-14,-10 2 2,6-1-2,-1 0 20,-1 1 13,0 2-1,-2 1 4,0 0 22,2 3-13,-2-2-3,0 2 2,0 0-16,0 0 16,-2 0-13,2 10 1,1-6-17,1 0 2,0 2 1,-9 8-20,6 0 10,3-7-12,3 1 11,0 0-1,1-2 3,2-2-2,0-1 6,0-1 3,0-1-19,0-1 27,0 0-2,9 0-26,-7 0 18,3 0-4,0 0-13,1-9 21,0 4-47,-2 0 64,1-2-25,1 1 1,-3 0 8,1 0-25,-2 0 26,1 1-28,-1 2 24,1-1-2,-1 0-1,-2 0 3,0 2-13,0 0-5,0 2 3,0 0-2,0 0-10,0 0 21,-9 0 15,7 0-23,2 0-13,-3 0-43,3 0 13,-3 0-49,3 0-34,-4 7-41,2-3-99,2-1-2,-4 0-89,4-1-73,-2 2 69,2 0 206</inkml:trace>
  <inkml:trace contextRef="#ctx0" brushRef="#br0" timeOffset="7279.5127">5443 5278 1294,'6'5'30,"-6"5"-22,2 2 37,-2 19 22,4-2-81,-4 6-14,0 3 48,0 0-37,-12 1-66,6 5 96,0-1-10,1 0 22,0 1-16,-5-1-38,2-2 45,-2 0 16,3-4 11,-1-3 19,-2-6 31,1-1 1,3-9-9,1-1-26,1-6-9,0-2-25,0-2-13,2-3-9,0-1 5,0-2-7,2-1 13,0 0 10,-4-11-15,4 1-15,-2-2 0,2-21 3,0-5 8,0-4 1,6-3 27,-2-3 15,3 0 23,1 3 87,2-3 41,1 0-35,2 1 24,1 2 4,2 2-7,0 2-45,8 4-15,-3 2-29,0 5-3,1 3-13,5 0-16,1 5 67,0 3-131,-2 3 11,0 3 35,-4 5-26,0 4-7,-7 4 31,-1 0-45,-1 0 20,-4 14-40,-2-8 21,-1 3 20,3 12-20,-5 6 4,-4-6-13,0-2-12,-9 6 34,-1 0 0,-6 1-6,-1 0-51,-4-1 5,1-4 36,-2 0-124,-2-1-19,-2-4-42,-1-2-77,5 1-75,-3-2-113,2-5-118,7-5-106,-1-3 72,2 0 446</inkml:trace>
  <inkml:trace contextRef="#ctx0" brushRef="#br0" timeOffset="8904.1468">12264 3673 549,'-6'-10'157,"3"5"-4,0 0 23,-1 1 10,2-1-34,2 0-18,-6 2-6,4-1-34,0 0 5,2 1 2,-3 0 17,3 0-11,-3 3-16,3-5 2,-3 5-6,3-3 4,-2 0 6,2 3-1,-3-3 24,3 3-47,-4-2-370,4 2 513,-3-3-91,1 3-18,2 0-26,-4 0-34,2 0-17,-2 0 6,1 8-8,1-5-7,-1 2-24,-1 1 97,2 0-150,-1 2 70,3-3 40,-4 0-92,4 1 104,-2 0-124,2 0 53,0 0 5,0-2 7,0-1 24,0 0-9,0 0-11,0-3-12,0 1 28,0-1-24,7 0-5,-5 0 8,0 0-13,3 0 23,-1 0-28,0-9 13,-1 4-7,2 1 6,-1-1 17,-3 0-12,1-1 22,-2 0-38,3 1 9,-3 2-2,0-2 2,0 2 4,0 0 16,0 0-33,0 3 49,0-4-89,0 2 96,0 2-41,0 0 10,0 0 26,0 0-39,-8 0 5,8 0 2,0 0-8,0 7-8,0-4 26,-3 0-17,3 0 25,0-1-21,0 1-11,0-1-8,0 0 19,0 0 20,0 0 6,0 0-51,7 0-46,-5-2 90,0 0 10,0 3-8,-2-3-31,2 0-13,0 0 28,0 0-20,0 0 18,-2 0-17,0 0-7,0-10 10,0 9-32,0-1 7,1-5 35,-1 3 3,0-2-42,0 3-11,0 1 25,0-2-59,0 2-23,0-1-69,0 3-25,0-4-56,0 4-79,0-2-108,0 2-126,2-3 54,-2 3 360</inkml:trace>
  <inkml:trace contextRef="#ctx0" brushRef="#br0" timeOffset="9482.1231">12609 3278 1498,'8'-9'242,"-8"2"-43,0 1-42,0-1-37,1 1-6,-1 2 22,0 2 17,0 2-26,0 0 5,0 0 9,0 0-30,0 14-14,0-3-49,-8 13-10,8 4 22,-5 2-16,5-8-39,0 7-3,0-5-42,0 6 24,0-3 11,9-3-1,0-4 27,2 0-4,1-5 12,-1-3 27,1-6 12,1-1 7,1-5-41,0 0-20,16-11 0,0-3 10,-6-5-36,4-1 3,-1-1 7,2-1 8,-2-7-10,-4-2 9,-3 0-2,0-5-19,-3 3 22,-2-5-47,-2-1 31,-4 0-23,-5 1 7,-1 2 2,-3 0 29,0 3-6,-11-1 7,3 5-6,-7 0-6,-3 6-18,0 1-2,-4 6 0,-1 2-32,1-2 23,-2 6 7,-3 3-10,-2 2 36,1 5-9,-2 0-1,0 0 26,1 16-21,-3-3 11,3 4-64,0 2-69,3 3-113,1 1-144,0 1-121,3 3-32,1 0-5,4 2 319</inkml:trace>
  <inkml:trace contextRef="#ctx0" brushRef="#br0" timeOffset="9669.5795">12675 3266 1816,'10'0'219,"15"12"-21,-6-4-11,1 2-8,-5 0-21,-4-3 20,-2 2-62,8 7-17,-3 4-29,1 0-49,1-1-34,5 0-55,-6 0-75,1 4-62,0-2-53,2-2-97,1-2-146,-4 0-12,-1-2 146,1 2 52,-1 0 189</inkml:trace>
  <inkml:trace contextRef="#ctx0" brushRef="#br1" timeOffset="49410.967">4723 4957 376,'-14'8'39,"11"-8"12,-1 1-10,1-1-27,0 0 0,-1 0 2,-1 0-13,-1 2 5,0-2 1,0 0-19,1 0-17,-1 0 36,-1 0 3,2 2-4,-1-2-8,2 2 4,0-2 18,-1 0 20,-2 2 6,1-2 34,1 0-14,1 2 21,-3-2 3,3 3-43,-2-2 7,2-1 43,-2 0-67,2 0 2,-1 2 0,3-2-4,-1 1 6,0-1 2,0 0-5,1 0-20,-2 2 17,2-2-5,2 2 12,-4-2 15,2 0-19,0 2 11,2-2 19,-4 0-8,4 2-7,-2-2-14,2 0 4,0 0-2,-4 2-22,4-2 17,0 0-5,0 0-10,0 0 30,0 0 4,0 0-21,0 0 2,0 0 12,0 0-1,8 0-35,-6 0 14,0 0 3,2 0-12,2 0-20,-1 0 35,1 0-10,-1 0-12,3 0-2,0-8 39,-2 8-14,2-2-28,0 2 24,1-4-2,1 2 10,12-4 0,-2 2-2,-4-1-29,-4 1 34,1 2 47,12-6-74,-8 4-1,8-4 0,-8 3 3,-1-1 15,-5 2-5,0 1 0,2-1 7,-2 1-44,-1 1 42,0 0-12,14-4-13,-4 2-11,2-2 6,-4 0 16,-3 2 1,-1 2-13,-1 2-2,0-2 8,11-6 1,-6 5 7,-4 0 11,0-2-9,0 2-8,-2 1 24,-1 2-12,12-7-23,-5 2 16,-1 0-6,-2 0 34,-2 3-37,9-5-2,-4 1-7,6 1 31,-7-1-20,-2 0-19,1 4 14,-4 0-7,1-1 3,-1 1 19,-1-1-38,-1 3 52,-1-4-58,2 4 34,0-2 11,18-1-8,-6 3-34,-6-3 30,0 3-22,-1 0 15,11-3 15,-6 3 8,-1-4-44,-3 2 46,-3 2-38,1-3 35,14 3-47,-3-5 59,-7 0-40,7 1 21,-7 0-22,0 0 25,5-1-11,-2 0 5,-2 0-8,-4 0 13,-2 1-7,0 2 17,-1-1-12,13-3-13,-5 1-2,-2 0 15,-1 1-27,-5 2 21,0-1-6,12-1 3,0-1-1,-8 3 6,-1-1-22,0 1 18,-5 2-16,3 0 23,1-3-12,-3 3 7,-2 0-20,1-3 21,2 3-4,19-3-15,-6 0 27,-5 1-18,-3 2-9,-3 0 6,-1-4 13,1 4 0,-3-3 17,-1 3-12,-2-3-26,3 2 27,-2 1-23,2-3-2,16-2 13,-8 2 6,-1-1 17,-5 2-22,-1 2 5,1-4-3,10 0-9,-5 0 13,-1 2-14,-3-1 3,-1 1 1,1 2 22,-3-4-17,17 0-2,-6-1-10,-2 1 76,-2 1-95,-3 3 17,-1-4 6,11 0-15,-4-1 17,-3 0-2,1 2-1,2-2 20,4 1-3,-1-1-16,0-3 3,-2 2 11,0-1 9,1 3 1,1-2-3,-2 0 6,2 0-11,-4-2-22,2 4 35,-2-2-1,-4 1 33,9-1-42,1-1-21,-10 3 28,8-1 10,-3-1-36,2 2 30,0-2-33,-2 1 14,-2 1-3,-3-1 2,-3 1-6,-1 2 7,0-1 14,13-2-20,-2 0-10,2 0 25,-1 1-7,-8-3-8,0 6 17,7-4 2,0 0 1,-6-1-7,-3 2-10,-1 2 2,-1-1-2,-2 1 42,1-1-36,-1 0-8,-1 3-14,-1-5 31,1 3-23,2 2 30,14-7-16,-6 4-25,-2-2 28,-4 2-9,0 0 2,-2 1-3,0-1-21,13-1 30,-3-1 90,-5 0-150,0 1 25,-4 2 15,0 0-9,-1-1 19,0 3 7,-1-5-8,12-1-7,-3 3 11,-3 1-2,-1-1-1,8-1-1,0-3 17,-8 3-8,0 1-22,0 1 34,0 2-38,8-8 9,-2 4 0,-6 0 8,-2 1 37,10-5-22,0 4-14,-4 1 3,6-5-12,-1 1 17,-3-1 10,2 0-71,-1-1 91,2 4-3,1-1-8,-1-2 7,-1 0-25,0 0 2,0 3-2,3-2-5,-4 2 7,4 0 18,0-3-103,-1 3 125,-2-1-57,1-2 9,2 3 26,-2 1-36,5-1 0,-4-1 20,-2-1-7,2 0-14,2 1 17,-2-1-8,0 3-1,0-3 3,-1 2 11,0-1-10,-1-1 17,1 2-17,1-2-13,-2 2 28,4-2-28,-5 2 15,2-1 0,1-1 10,-3 3-22,2 1-18,0-5 32,3 5 16,-3-3-47,-2 0 21,3 2 4,0-1 9,3 2 1,-2-2-20,-1 1-7,0-2 17,1 3-22,-5 1 23,4-1 36,1-2-40,-1 1 3,-2 0-2,-3 1-3,-3 0 4,1 1-1,8-1 13,0 0-7,-5 0-4,-4-1 6,-1 2-32,-2 2 15,0 0 11,11-7-12,3 4 28,-1-2-13,-9 2-16,1 2 22,4-4-26,-1 5 13,3-4-16,0 0 19,-5 1-15,5-4-45,-5 5 97,-2 0-12,-1 2-24,11-5 9,-2 1 4,-2 1-28,0-1 22,-4 1-5,6 2-12,-1-2 0,-1-1 14,-4 1-79,4 0 196,1 0-144,-4 3-6,-3-3 13,8-1-4,0 0 19,-6 1-1,-2-1-11,6 0 32,2 1-8,0 0-27,-2 0 27,4 0-11,-3-3-15,-5 3 23,-1 2-33,-2 1 15,9-4 10,0-1 26,-6 3-42,-2-1 7,-3 0 0,0 3 26,12 0-33,-2-5 6,0 2 24,-6 0-5,-2 1-37,-1 2 20,-1 0 22,-2-4-32,14 1 7,-2 2 25,-5 1-19,-3-5 8,0 4-13,9 1 3,-4-4 13,3 4-15,0-7 10,-4 5-2,-5 2-22,-1 0 17,1 0-2,10-5 6,-4 4 17,-3 1-221,-4-3 303,-1 3-33,1 0-54,-2 0 14,14-3-34,-7 3 4,-2-3 18,-2 3-21,-1 0 0,-1 0 3,13-6 4,-1 5 10,-5 1 1,-4-3-9,-1 3 5,-1-2-11,-2 2 5,11-3-4,1-1-20,-7 2 35,-1 2-6,-4-3-7,0 3-7,-1-3 10,-1 3-1,14-5-11,-7 2 14,-2 1-12,-2 2 30,-2 0-45,-1-4 18,0 2 12,15-1 13,-10-1-11,-3 4-18,0-3 4,-2 1 39,1 0-45,-2 2 26,-2 0-8,1-3-1,0 0-6,0 3 16,1 0-19,13-8 11,-3 5-18,-5-2 18,-1 3-18,-3 0 25,0 2-15,0-4 4,-1 3-17,-1 1 16,0-4-15,1 4 16,14-6 4,-4 3-22,-5 0 24,10-3-5,-6 2 10,-5 3-25,1-2 8,-2-1 1,0 4 13,10-6-3,-3 2 9,4 0-23,-6-1 15,-2 1 2,-1 1-11,6-1-4,0 2 25,3-3-19,0-2-2,0 3 3,-6-1-20,-1 4 18,-1-2-15,7-1 27,4-2-12,-2 0 13,0 4 9,0-1-23,-1-3-1,4 1 0,0 0 16,2-3-32,-2 4 14,1-2-6,0 2 10,1-1-8,-1-1 6,2 1 6,1-1 7,-3 0-11,1 0-8,0 0 6,0 0 9,0 1-1,2-2-11,0 1 4,-2 0 16,2-1-26,-1 0 25,1 0-15,1 3 5,2-3 7,-1 2-7,0-2-17,-2 1 42,2 1-40,-1-2 8,-1 3-4,3-2 23,-1 1-17,1 0 6,-3-1-7,-3 0 17,1 2 18,0 0-12,2-1-15,-2 0-63,-2-1 127,2 2-37,0 0-35,0 1 13,0-2-21,0 0 17,0 1-1,-1 1 16,-2-3-2,0 2-19,-1 1-8,0 2 32,-1-5 3,1 2-18,1 1 7,-3-3-21,-2 1-9,2 2 5,-5-2 12,8 2-3,-4-3-2,-5 1-11,-3 1 4,-1 2-5,-1 2-42,-3-2-12,-3 2-1,1-3-50,-2 0-10,0 3-64,-1-3-83,-1 3-109,-1 0-116,-2-2-171,-1 2-246,-1 0 560</inkml:trace>
  <inkml:trace contextRef="#ctx0" brushRef="#br0" timeOffset="77396.4723">13464 2458 563,'10'-13'68,"-8"12"14,-2-2 14,0 1-1,0 2-6,0-3-31,0 3 2,0 0 27,0 0 32,-9 0 19,5 0 16,-1 0 1,-1 0 18,-2 8-11,1-4 11,-1 1-22,-7 11-14,3-7 10,0 6 1,-2 1 1,2 1-27,0 6-9,1 5-19,3 3-51,-1 0-1,0 8-4,0 2-29,1 4 2,1-2 15,0 1 1,1 3-41,-1 3 3,0 0 16,0 1-43,1 0 12,2 3 17,1-4-10,-1-3-14,4-4 6,0-4-10,0-3-32,14-6-10,-3-8-2,2-2-92,3-5-156,3-5-139,3 1-229,3-6 24,3-5 485</inkml:trace>
  <inkml:trace contextRef="#ctx0" brushRef="#br0" timeOffset="79036.7125">13575 2854 694,'-7'-12'139,"3"11"50,2-2-19,2 0 3,-3-3 23,3 2-13,-3-2 3,3 2 6,0-1-3,0-1-41,7 1-8,-5 0-30,3 2-4,0 0 12,1 0-31,-2 1-3,0 2-25,2 0 49,0 8-119,-2-2 26,2 0-8,-1 1 10,4 16 9,-4-4-9,-4 0-26,0-3 18,-1 0-22,0 13 14,-9-4 10,-1 2-2,-1-2 5,-1 1-17,2-6 2,-1 1 17,-2-4-25,-2 0-6,1-2 4,4-4-15,0-1-27,3-5-29,-1-1-7,1-1-16,0-1-16,1 1 23,0-3-29,2 0 2,-1 0 18,0 0-31,0-9 18,1 4 8,2 0 22,-1-1 14,1-2-2,2 1 4,0 0 37,0-3-22,13-13-15,0 1 44,-1-1-9,2 4 26,4-3 4,2-2-20,3 1 25,-3-1 29,0-2 25,4 6 13,0-2 2,-3-1-5,0 1 25,0 1 25,-1 3-27,-1 2 2,-2 0 2,-5 5 18,-2 2 5,-3-1 17,-1 7-13,-1-3-22,1 2-36,-3 0-21,-1 1 3,0 3-26,-2-3 18,2 3 29,-2 0 8,0 0 18,0 0 1,0 0 5,0 12-42,-9-4 34,6-1-21,-1 2-4,-5 13-19,-1 0-13,2 3 1,2-4-27,1 5 3,2-9-18,-2 1-6,4-1 20,1-4-13,0-1-75,0 0 4,0-2-26,0-2-6,0 1-47,0 1-37,0-3-25,7 0-48,-4-1-40,1-3 14,1-1 4,1 1-54,3-3 51,1 0 19,1 0 171</inkml:trace>
  <inkml:trace contextRef="#ctx0" brushRef="#br0" timeOffset="79442.9094">13974 2953 673,'0'8'102,"0"-8"-21,0 0 4,0 0 2,0 0 25,0 0 5,0 0 37,0 0-2,0 0 20,5 0 36,-3 0-29,0 0-18,1 0-5,0 0-24,0 3-8,2-2-38,1 2-29,0 0-26,-1 0-25,1 1 0,-3 2 11,0-1-19,0 3-2,-1-2 29,0 2-12,-2-1 95,0 1-156,0 1 34,0-2-3,0 3 29,0-3-16,-9 0 8,7 0-12,2-1 14,-3 0-16,3-1 5,0-1 16,0-1-39,0 0-17,0 0 15,0-1-63,0 0-93,0-2-61,0 3-142,8-3-85,-5 0-21,1 0 56,3 0 304</inkml:trace>
  <inkml:trace contextRef="#ctx0" brushRef="#br0" timeOffset="79599.0869">14262 2987 1518,'13'-6'266,"-5"6"-21,5 21-31,-2-1-65,-4 2-140,-1 6 61,0-1-53,-5 2-59,-1-2-71,-10 2-94,0 2-166,-1-4-72,-1 3 4,1-4 48,-6-2 274</inkml:trace>
  <inkml:trace contextRef="#ctx0" brushRef="#br0" timeOffset="80130.2033">14705 2623 2312,'0'-13'59,"0"10"43,0 0 85,0 0 8,0 1 15,0 2-43,0 0-46,0 0-88,0 0 28,0 0-41,0 0-7,0 8-2,0-2-10,0 0-20,0 0 9,0-2 9,0 1 102,0-2-149,0 1 68,0-2-23,0 0 18,0-2 61,0 0-120,9 0 29,-4 0 14,3-11-30,11 0 43,2-4-20,3-3-30,2-1 53,0 0-38,0 2 42,-1 2 8,-2 1-14,0 2 45,-2 3 15,-5 3-12,-3 3-10,-4 3 8,1 0 32,-3 9 5,-1-3 21,-3 5-14,0 14-28,-2 6-34,-1 4-21,-11 6-13,3 0 17,-2 3-9,-3-2-52,-3 4-5,-3 4-33,0 2-18,-1-2-35,1-1-38,2-2-37,0-3-48,-1-7-69,4 1-78,0 0-74,4-8-67,1-4-73,1-7 336</inkml:trace>
  <inkml:trace contextRef="#ctx0" brushRef="#br0" timeOffset="80649.0001">15145 2778 2010,'5'-14'91,"-2"10"26,-3 1 27,5-1-89,-2 1 143,0 0-51,1-2-50,0 2-21,-1-2-14,-1 2-38,1 0-9,0 3 6,1-3 7,-1 0 3,-1 0-12,0 3 7,1 0 1,-1 0 14,0 0-48,0 0 31,0 0-5,-2 0-105,2 0 111,-2 0-23,4 11 43,-3-5-43,-1-2 16,0 1-12,0 3-3,0-3-1,0 3-12,0-5 16,0 5-7,0-2 7,-8 2-20,8-4-6,0 0 85,0 0-115,0 0-53,-4-3 130,4 2-10,0 0 22,0 1-19,0-3-41,0-1 20,0 3 28,0-3-20,0 3-21,8-3 18,-5 2-33,3 0 4,-1-2-4,-1 0-20,3 2 18,-2-2 9,1 0-13,1 0 0,-1 0-30,0 0-53,0-7-94,0 7-129,0 0-93,0-5-164,-2 5 58,0-1 364</inkml:trace>
  <inkml:trace contextRef="#ctx0" brushRef="#br0" timeOffset="81039.5217">15382 2145 2727,'18'-17'281,"0"0"-58,-4 12-10,2 2 30,2 3-23,11 0-86,1 17-36,-2-1 6,1 6-39,-3 3-49,-2 2 12,1 4-10,-3 4-23,0 2-4,-3 4-68,-4 5-46,-4 1-17,-3 5-77,-4 1 17,-3-1-43,-1-4-110,-8-1 101,-3-3-41,-2-1-62,-2-2-275,-2-8-107,-1 5 553</inkml:trace>
  <inkml:trace contextRef="#ctx0" brushRef="#br0" timeOffset="82117.4233">6121 5024 1316,'0'-12'189,"0"12"36,0 0 43,0 0-14,-6 0-25,0 12-2,1-6-21,-10 15-15,-5 2 0,3 6-20,0 6-21,1-2-10,1 5-50,-3 4-4,2 4-33,0 6 15,0 2-61,1 3-1,2 1 1,2-3 6,0 0-37,3-4-8,3 0 2,1-5-36,4 4-4,0-5-102,10-7-30,0-3 26,1-7-75,1-4-133,3-5-156,2-2-173,-1-8 63,-1-4 455</inkml:trace>
  <inkml:trace contextRef="#ctx0" brushRef="#br0" timeOffset="82507.9253">6149 5507 1933,'14'-42'259,"-6"18"-3,-2 6-6,0 3 29,2 3-58,-4 2-42,1 3-15,-2 2-41,1 3-82,0 2 79,1 0-50,-2 0-18,-1 11 4,2-2-21,0 17-31,-2 2-9,-2 0 23,0 3-77,0 2 84,-14-2-23,3 2 3,0-1-33,-1 0 24,-1-2-11,-1-2-7,-3-3 4,-1-1-69,-1-3-42,3 1-72,-1-5-60,2-3-138,1-4 73,2-4-51,0-2-20,4-1-105,0-3 67,1 0 79,2 0 238</inkml:trace>
  <inkml:trace contextRef="#ctx0" brushRef="#br0" timeOffset="82711.002">6235 5424 1107,'23'-26'321,"-3"2"-68,-2 3-7,-3 1-11,-2 3-12,-5 6-9,-3 2-59,0 2-20,-1 1 1,-3 3-7,0 0-10,-1 3 29,0 0-23,0 0 9,-7 0-9,3 13 13,-1-6-46,-5 11 5,-2 1-24,1 0-13,2 4-30,3-3-4,-2 1-17,0 2-4,1 0 11,2-4-32,2-3-26,-1-1-54,4-2-20,0-2-48,0-1 4,0 0-57,0-1-34,9 0-154,-7-2 96,2-2-158,0 1-2,0 0 13,2-2 49,0-1 213</inkml:trace>
  <inkml:trace contextRef="#ctx0" brushRef="#br0" timeOffset="82882.8365">6480 5540 1822,'16'22'308,"-11"-4"-25,-1 0-69,-2 8-73,-2-3 0,0 8-39,0 0-27,0-1-79,0 0-28,-14-2-35,8-1-55,-2 0-49,1-2-74,2 2-123,1-10-109,-2-4-80,1 0 296</inkml:trace>
  <inkml:trace contextRef="#ctx0" brushRef="#br0" timeOffset="83289.0291">6831 5670 2450,'6'-6'246,"1"6"-51,0 8-67,-1-2-68,-1 1-23,4 14-18,-5-2-17,-2 0-24,-2-3-81,0 1 3,0 9-72,-16-1-68,3 2-125,0 0-36,-1-2-200,-2-7 75,-1 2 374</inkml:trace>
  <inkml:trace contextRef="#ctx0" brushRef="#br0" timeOffset="84132.5657">7277 5207 1145,'0'0'200,"-8"-7"-12,6 4 26,0 1 5,2 2 3,-3 0 5,3-3 6,-4 3-25,2 0-29,2 0-4,0 11 4,-4-5-48,4 1-11,-3 1-39,3 2-20,0 0-35,0 3-19,0 12 16,8-6-21,-5-5 26,1-1-45,-1-2 26,2-1-25,0-3 46,1-2-22,0 0 3,-1-2-3,1-2-10,2-1 11,0 0-28,0 0-15,14-19 28,-2 0-8,2-2-34,-4-2 34,2 0-27,-1-3-41,0-2 110,4-1-21,-5-1-4,-2 2-1,-1 3 9,-2 2 15,3 3 8,-7 0 37,-1 8-15,-3 0-17,-2 4-20,2 2 21,-1 3 45,0 0-19,-2 3-16,-2 0 13,2 12-29,-2-2-20,0 20-11,0 6-1,0 2 3,0 1-54,-10 5 31,2-2-52,-1 4-13,0 6-54,1 0 18,0-1-33,-3-1-46,0-2-14,1-2 0,1-3-47,4 2-17,-3-7-141,2-7-85,0-5-54,3-7 294</inkml:trace>
  <inkml:trace contextRef="#ctx0" brushRef="#br0" timeOffset="84371.3604">7856 5332 1980,'0'0'106,"6"0"-12,-6 0-6,4 10 0,-3-3-51,-1-2-21,0 4-12,0 0-33,0 2-63,0 0-74,0-2-74,0 4-98,0 11-159,-8-4 112,8-4 218</inkml:trace>
  <inkml:trace contextRef="#ctx0" brushRef="#br0" timeOffset="84683.7875">7963 4708 3288,'39'-16'273,"-8"9"-20,1 5-75,7 2 2,0 10-45,1 4-81,-5 1-10,-1 5-29,3 5-73,-4 6-4,1 2-58,-5 5-83,-3 3-148,-6 5-151,-5 4-189,-5 1-124,-5 3 111,-6-4 475</inkml:trace>
  <inkml:trace contextRef="#ctx0" brushRef="#br0" timeOffset="94358.0633">6224 9876 1997,'-10'-16'88,"7"16"34,1-1 51,0 1 6,2 0-4,-4 0 4,2 0-49,2 9-20,-4-3-31,0 1-40,2 3 8,-4 13 0,-2 5-34,3-2 7,2 0 1,2 3-11,1-10 19,0-3 40,0-1-20,0-5 9,7 1 5,-3-1-21,0-2-1,2-2-10,0-2-15,0-1-15,1-2 16,1-1-5,1 0-10,17-11-14,-1-3 16,-3-2-12,2-3-16,0-2 15,0-2-16,-1-1 2,0 0 43,0-4-65,1 0 53,-4 2-11,0-2-8,-2 7 15,-2 0 8,0 6 12,-3 1 1,-2 1 56,-2 6 52,-4 2 42,1 5 35,-2 0 18,0 10 5,-4 1-58,4 16-20,-4 7-87,0 9-24,-12-1 8,2 10-29,-3 2-25,0 8 15,-3 6-41,-2 3 14,-2 4-3,-2 2-40,2-1 2,-4 0-21,1-2-13,-1-4-27,2-4-6,-1-5-28,2-8-72,2-6-80,3-5-104,3-6-175,-1-1-238,2-9-136,7-7 611</inkml:trace>
  <inkml:trace contextRef="#ctx0" brushRef="#br0" timeOffset="94857.9605">6873 10138 1434,'-8'0'277,"8"0"90,-2 0-37,2-7-42,0 5-25,0-1-9,0 1-48,0-2-32,10 0-19,-2 0-26,-2 0-99,1 1 88,-1 3-43,-1-2-13,3 2-21,0 0-17,-1 9-23,0-3 48,-1 1-52,4 13-15,-6-2 15,-1-2-1,-3 2-15,0 10-11,0 1-6,-9-3 21,2 0 4,-2-1 3,-1 0 28,-2-4-24,1 1 22,3-7-19,0-2 21,3-4-6,-1-2 10,2-1 4,-1-1-14,2 0 0,0 0 4,1-1 1,2-1 7,0-1 8,-3 0-14,3-2 7,0 3-37,0-3 25,0 0-17,0 0 11,0 0-21,0 0 12,8 0 10,-5 0-18,4 0-14,-1 0-19,0 0-38,2 0-79,0 0 116,1-9-122,2 7 34,-2 2-30,14-9-16,1 3-3,1-2-41,-1-1-53,0 0-30,0-1-91,0 1-96,0 3-63,0-6 66,1 3 349</inkml:trace>
  <inkml:trace contextRef="#ctx0" brushRef="#br0" timeOffset="95201.6162">7544 9925 2431,'-11'-23'208,"8"20"29,1 0 24,2 1-35,0 0 27,0-1-75,0-1-28,10 0-44,-3 0-50,3 0-24,10-2-6,4-1-37,1-2 22,-2 3-94,-4 0-6,-2 2-24,7-1-18,-3 3-10,-1 0-72,3-3-30,-2 1-96,-4-1-100,0 2-146,7-1-33,1-2 325</inkml:trace>
  <inkml:trace contextRef="#ctx0" brushRef="#br0" timeOffset="95683.9505">8349 9583 2820,'18'-6'177,"-13"6"-10,-2 0 11,1 13-54,-2-5-25,0 0-2,0 3 27,3 12-42,1 1-24,-4-5-11,0-1-4,3 6-38,-1-5 25,-2-3-26,3-2-26,1-3 179,-2-1-1,1-3-54,-1-2-3,2-1-43,1-1-35,2-2-6,2-1-18,16-9-9,1-1-11,2-4 1,-3-5-30,4 2-18,-2-3 8,1 3-21,1-7 18,-6 0-8,8 1-15,-2-1 48,-6-2 30,3 4-9,-2 1 10,-2 4 25,-2 1-8,-4-2 33,-2 4-6,-3 4 26,-2 1-23,-5 2 39,-1 3-19,2 0 12,-2 0-18,-2 0-15,0 0 22,-1 2-12,1 0 7,-1 2-38,-2-3 3,3 3 7,-1 0 4,1-3 5,-3 3 171,2 0-277,-2 0 56,0 0 28,0 0-14,2 0 4,-2 0 26,0 0-11,0 0-9,0 0-5,0 0 5,0 0-11,0 0-2,0 0-26,0 0-32,0 0-27,0 0-58,0 0-8,0 0-80,0 0-53,0 0-40,0 7-95,0-7-129,0 0-150,0 0-56,0 1 454</inkml:trace>
  <inkml:trace contextRef="#ctx0" brushRef="#br0" timeOffset="96105.6712">8924 9465 2921,'10'-6'215,"-2"3"-70,1 1-117,-1 2 153,-1-3 36,0 3-13,-3 0 14,0 0-48,-2 12-24,-2-4-11,0 2-68,0 19 18,0 0-40,-14 3 9,4 3-7,-4 5-6,-1-2 61,-2 4-136,-3 6 3,-1 4 30,-2 5 17,-2-3-39,-2 1-22,-3 2-63,0 1 51,-2 0 11,-2-3 30,-2 1 1,3-4 11,-1-5 29,-4-4-26,2-1-17,-1-4-38,-1 0-13,0-4-61,1-2-24,1-4-56,0-3-14,3-3-28,-2-2-109,2-1-65,-3-2-138,7-3-127,1-7 108,10-4 347</inkml:trace>
  <inkml:trace contextRef="#ctx0" brushRef="#br0" timeOffset="96433.7621">9067 9863 2657,'0'0'282,"0"0"-28,0 5-35,0-5-42,0 0 1,0 0-59,5 2-32,-3-2-50,0 3-19,2 2 22,0 1-61,-1 0-20,0 1-24,-1 3-73,-2 0-68,3 2-156,-3 15-136,0-3-221,2-4-134,-2 8 561</inkml:trace>
  <inkml:trace contextRef="#ctx0" brushRef="#br0" timeOffset="96949.2305">5341 10998 2187,'0'11'190,"0"-6"45,0 0-16,10-3 10,2-1-60,20-1-16,10 0-12,8 0 15,1-14-44,9 4 29,8-2-2,11-3 19,3-3-21,7-2 3,5 0 18,6-3-13,72-10 2,-10-1-12,-27 5-33,33-3-14,-33 3-30,-18 10-23,53-12 10,-31 6-26,-18 5 1,57-8-17,-37 8-19,-19 2 12,53-7-2,-37 6-27,-21 3-18,-16 3-12,0 1-50,-1-1-12,1 1-9,-4 1-4,-5 2-17,-5-1-14,-6-1-59,-5 4-36,-4 0-75,-6 2-73,-6-2-142,-7 2-135,-5 1-93,-3-1 485</inkml:trace>
  <inkml:trace contextRef="#ctx0" brushRef="#br0" timeOffset="97714.6696">6074 11443 2513,'35'0'82,"3"0"-41,0 0-7,0 5-44,-1 1 28,2 2-12,-1-1 21,-3 3 24,-4 3-9,-2 0-4,-2 5 46,-6 1-15,-2 0 3,-1 2-32,-8 4-17,-4 0 16,-3 0-26,-4 2 51,1-1-29,-9 0 41,-4-4-48,-1 1 13,-5-1-27,4-1-7,-7-2 13,1-2-40,-1-1 40,-6-3-40,1-3-76,0-1 116,4 0-30,0 0 73,3-7-113,5-1 8,3 0 4,0-1-15,3 0 6,2 0 30,3 0 19,0-12-1,2 6 3,2-2-23,0-1 37,12-14-53,0-2 41,10-3-37,1-2 46,3-1-14,-1 4-8,2-1-6,5 1-8,0-1 15,2-3-18,-1 2 36,1 2-16,-2-1 43,2 2-37,-2 0 33,0 1-17,-4 1 21,3 0 28,-5 2 49,-4 4-17,-1 5 53,-3 1 12,-5 2 20,-2 2-57,-5 2-13,-3 2 39,0 3-19,-2 1 15,-1 0 0,0 8-9,0-4-23,-11 3 10,-4 12-9,4 5 6,-7 1 19,1 4-34,2 2-17,0-2-32,1 1-40,2 2-7,-3-1-17,5 0-11,3 0 24,-1-3 6,6 1-126,0-8-27,2 0-50,0-7-53,8-1-56,-3-2-67,1-3-16,8 7-61,1-6-118,-1-3-81,1-3-185,0-2 23,-1-1 577</inkml:trace>
  <inkml:trace contextRef="#ctx0" brushRef="#br0" timeOffset="97995.8536">7091 11645 1528,'0'17'298,"0"-15"55,0-1-33,5 0 41,1 1-64,0 0-43,0 1-59,1 0-81,1 0-57,1 1-31,10 7-10,-1-5-4,2 4-13,-9-1 0,-1-1 21,-2 1 38,-2-1-29,-1 0-32,-1 0 2,-4-1 3,0 0-4,0 0 11,0 0 3,0 0 1,0-2-10,0 0-26,0 0 2,0-2-41,0 1 31,0-1-2,0 0-7,4 3 10,0-3-19,2-1-51,0-2-76,1 0-110,4 0-119,1 0-131,15 0-84,2-10 32,0-1 345</inkml:trace>
  <inkml:trace contextRef="#ctx0" brushRef="#br0" timeOffset="98141.4302">7808 11524 2540,'26'-21'344,"-3"16"-29,2-2-82,-2 0-137,-3 3-127,-4 0-11,0 1-95,-2 2-30,1 1-138,-2-3-56,-1 3-102,-2-4-123,16 0 7,-6 0 364</inkml:trace>
  <inkml:trace contextRef="#ctx0" brushRef="#br0" timeOffset="98781.8961">8622 11105 2275,'0'0'115,"0"0"49,0 0 27,0 0-21,0 0 17,0 0-59,0 0 127,0 0-32,0 0-20,0 0 25,0 0-179,0 0 0,0 0-15,0-4-17,0 4-18,0 0-24,0 0 19,0-3-7,0 3 6,0 0-3,7-6 33,-2 4 5,0-1-10,2 1 39,2-1 25,2 3 28,0 0 40,20 0-68,-2 0 10,4 0 5,-7 0-4,1 14 8,0-5-30,-5 3-19,-1 2-26,-1 2 21,-5-2-13,-4 4-14,-5-1-26,-1 1 40,-8-2-48,3 9 31,-17 3-66,2-3 116,-6-2-64,-5 0-19,-2-1-12,-4 0-10,-1-3-39,-1-4-46,1 0 20,0-4-9,2 1-47,2-5-36,-2-2-2,11-2-44,4-2 21,3-1-12,4 0-17,3 0 121,2-9-134,2 3 22,2-1 35,0 0 24,18-13 5,0-1 14,4-3 22,3-1 50,3 3 1,4-2-351,-3 1 653,7-1-69,-2 0-4,2 0-5,-2-1-3,1 3 19,1-1 16,-3 1-11,-3-1 17,3 2 16,-3 0-20,-5 5 28,-2 0-30,-3 0 87,-2 4-42,-8 3-31,-2 1-46,-1 3-27,-2 1-30,0 2-19,-2 0 26,-1 2 25,-1 0 27,-1 0 17,0 0-6,-8 11-6,4-3 11,-5 14 9,-3-1-27,-1 0-16,1 2-35,-2 2-36,5 0-6,-3-2-39,4 0 16,3 1-44,3-4-8,2-5-21,0-2-27,0-3-18,0 0-73,11-3-77,-6-1-183,2-2 76,0 0 8,3-1-78,2-2-179,-1-1-168,18 0-201,0-10 616</inkml:trace>
  <inkml:trace contextRef="#ctx0" brushRef="#br0" timeOffset="98906.8663">9437 11191 3433,'15'12'78,"-15"17"2,0-6 35,0 3-51,0 1-83,-9-1 13,5 3-24,1-2-12,0-5-102,3-4-91,-4 7-128,-2 0-194,2-1-280,-2-1 452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8:39:16.03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3702 6999 1730,'21'-36'44,"-13"22"-19,-2 2 56,-2 3-41,-1 1 66,0 2-142,0 1 56,-1 1 24,0 0 11,0 4 58,0 0 63,-2 0-74,4 0-27,-2 12 81,-2-4 17,2 1-14,-2 3 40,2 21-70,-2 1 21,2 2-6,-2 2-21,0 2-4,0 4-29,0 1-35,-8 2 24,8 3-46,0 3 14,0 2 7,0-6-7,0 3-13,0 4-10,0 4 2,0 3 24,0 3-21,-4 1 12,4 4 0,0 3 11,0 3-6,-2 3-2,2 1 5,0 4-7,0 0-5,0 2 33,0 2-1,8 1 0,-4 3 6,1-2-27,1 2-4,0 0 46,1 2-65,3 4 5,-2 1 5,2 2 64,0 3-33,2-3-15,0 3-39,-2 0 28,0 1-34,1-1-3,0 5 33,-1-1-42,2 1 50,7 70 16,-5-38 7,-9-22-2,1-15-50,-3 3-4,-1 3 8,1 0 25,-2 5-5,-1-3-67,0 2 17,0-1 80,-11 2 7,6-1-59,-1-1 26,-2 1-1,2-2 23,0 0-46,-2-2 28,-1-1-23,1 0-26,-2 1-6,5 0 8,-3-3-55,1-3-24,3-4-59,-2-3-40,0-3-98,2-4-84,-2-7-86,4-1-138,-1-6-131,3-7-194,-2-4-180,-1-10 689</inkml:trace>
  <inkml:trace contextRef="#ctx0" brushRef="#br0" timeOffset="812.3081">1839 13200 2736,'10'15'90,"-4"-13"36,0 0 9,2 0-17,2-2-25,2 0-60,0 0 11,18 0-18,3 0-27,4 0-71,2 0 104,5 0-13,0 0-19,6 0-4,3 0 23,-4 0-71,5 0 29,6 0-29,6 0-5,1 0 22,4-8-17,4 8 2,6 0 36,4 0-7,5-5 11,1 1 21,7 4-19,2-4 15,7 0 17,6-1 22,76-4-9,-43 3 15,-19 0 11,-11 1 3,86-6 35,-7 0-16,-8 2 56,1-1 1,3 2 11,-33 1-63,37 0 3,5 0-2,-5 1 22,4 0-33,0 1 5,6 4-12,-2 1-19,4 0 30,3 0-14,-4 0 16,4 0-16,-2 0-14,4 15-22,1-9 38,1 1-9,2-1-28,-3 2-4,-1-1 5,-1 2-18,2-1-5,3 2-31,-5-1 9,0-1-33,-2 1 15,-4-2 3,-9 2-49,-1 2-32,-3-1-53,-6 1 31,-35-5-141,-25 0-26,-12-1-44,2 2-63,70 7-86,-45-4-114,-24-6-98,-15 2-4,-2-2 472</inkml:trace>
  <inkml:trace contextRef="#ctx0" brushRef="#br0" timeOffset="7434.9517">2323 14647 1001,'-12'7'74,"6"1"-6,0-2 48,5 0-14,-3 1 21,2-4-4,-3 2-9,1-2 14,1 2 20,0 0 20,1-1 10,0-2-26,-2-1 1,4 2-136,-4-1 99,4 0-28,-2 0-22,2-2-38,-2 0-39,2 2 48,0-2-13,0 0-37,0 0 56,-4 0-50,4 0 2,0 0 25,0 0-8,0 0 13,0 0-45,0 0 91,0 0-78,0-8 22,0 8 29,0-3 14,0 0-30,0 0 5,0 0 6,0 0-4,0-3 12,0-1-32,8-1 12,-6 0-5,0 1 1,0-3-3,2 1 2,0 0-9,3-11 0,-3 0 12,2 4-10,-1 4-6,-1-1 8,6-7 0,-4 3-7,3-4 15,-1 5 0,-2 2-4,0 0-30,4-5 21,0 0 3,-2-3-6,0 7 5,0-1-9,2-4 6,0-1 0,-1 0 21,2-2-4,-3 4-22,4-2 33,-3 1-25,3-1 2,-1-2-9,1 2 29,0-4-81,1 2 73,1 1-12,-1 0 10,0-3-4,3 1 5,-4-2-32,2 4 39,-2 0 1,2 1 2,0-2-10,-1 1 30,-2-1-6,1 2 0,1-1-16,1 4 4,-2-4-17,1-1-23,2-1 20,-1 0-11,0 2 15,-3 2-23,2 2 12,-1-3-79,2-1 135,-1 1-39,-1 0-88,-1 0 114,1 3-46,1 0-3,1-3-1,-3 4 23,-3 1-19,1 3-16,3-3 23,-4 1 8,6-1-7,0-3 7,-2 2-7,-2 2-6,-2 1 14,5-3-4,1 0-2,-1-1 23,1-1 5,-3 0-38,3 2 17,-3-1-17,2 2-3,1-2-25,0 0 33,0 1-5,0 0 4,-4 4-11,0 1-3,-2 2 30,7-7-33,0 1 21,-3-1-3,0 1 12,-1 3 16,-3 4-19,5-8 11,-1-3 2,3 1-50,-3 2-22,-2-2 68,0 5 7,-2 2-25,2 3-5,4-8 8,0-3 72,1 2-111,-2-1 13,1 1-11,3 1 12,-1-2 6,1 3 7,2-3-86,-3 1 131,0 0-26,2 0-7,-2 2 0,3-1-26,-4-1 13,2 2 4,1-1 4,-1 1-14,0 0 13,-3 1-7,5 0 28,-2-2-31,1 0 8,-2 0-3,-1 1 6,2 1-31,0 2 39,-1-3-2,2-2 0,-2 1-17,0 2 5,0 0 16,-3 5-16,2-6 2,1 3-2,1-1-1,-2-1 7,0-1-14,1 1-11,-2 0 29,0 0-10,2 1 20,0-1-35,1 0 14,-2-2-1,1 2-4,-1-1 23,1 0-37,-4 7 2,5-6 29,0 0-14,-1 1-13,-2 0 18,4 1 15,0-2-16,-2 1-9,2-1 7,1-2 16,-1 2-39,-1-2 25,0 2 5,3 1-11,-2-2 12,0 0 2,2 0-40,-3-1 46,0 2-22,0-1 2,1 1 8,1 0-13,-1-3 4,3 1 23,-5 2-30,2-5 2,0 6 25,1 0-18,0 0-23,1-2 33,1 0-8,-1 3 15,0-3-97,-2 1 120,-1 0-6,2 1-16,-2 0-4,3-2-17,-1-1 23,0 1-19,-1 0-6,1 1 10,0 1 2,-1-2 4,-2 1-28,2-1 23,-1 0 5,1 1-11,-3 1 14,3 1-6,-1-1 0,-1-1-19,-1 2 6,-2 1 17,3-1-15,-4 2 16,-1 2-9,6-4-1,-1-2-17,-2 5 11,-3-1 10,2-4 0,2 1-12,3 2 20,-4-1-10,2 0-1,2-3-18,-2 2 25,0 0-18,2 0 21,0 3-23,1-3 26,-2-1-7,4 1 6,-1-2-7,2 2-18,-2 1 16,-2 1-29,4 0 35,-3-4-32,5 5 34,-6-2-10,4-2 9,-4 3 1,0 1-14,4 2 1,-4-2 24,0-1-12,1 2 7,-1-3 25,-2 3-36,1 0-4,-1 2-5,5-2 4,-3-2 12,4 0 13,-1 0-28,-2 0 28,3 1-49,-1-1 48,-1 1-30,4 0 2,0-3 10,0 1-4,0 1 1,0-1 13,-1 0 1,-1 1-16,0 2 7,2-2 16,-1-1-14,-2 1-13,0 1-10,0 1 5,-1-1 6,-4 2 13,5-1 9,-2 0-76,2 0 99,-2-1-40,-6 2 6,7 0 25,-4 1-28,0 2-18,4-4 14,2-1-20,0 2 25,-2-1-8,1 1-15,0 0 17,2 0 2,-1 0-3,2-2-9,2-2 0,1 1 16,-1 2-5,0 0-2,0-4-2,1 1 3,0 4-12,0-5 17,1-1-18,-2 0 29,-1 3-3,0 1-19,1-1-6,-2 0 14,3 4 0,0-7-9,2 4 5,-4-1-15,0 1 7,1-1 3,0 2 25,-2 1-32,2 0 23,-1-1-48,4 0 55,-6 0-30,0-1 22,1 3-17,-4-2 47,4 2-58,-2 0 8,2-3-23,-2 2 35,-2-1 9,0 1-7,2 1-33,-1-1 30,2 2 2,0-1 4,1-2-14,-3 1 9,0-1-15,1 2 12,-5 3-4,6-2 15,-2-1-47,1-2 45,1 2 12,-2 0-28,-3 2 27,-2 0-38,6-1 12,-5 3 19,7-3 0,-8 1-17,8-3 8,-8 4-19,-2 0 3,0 0 6,-1 1 22,11-2-4,-3-1-14,1 1-19,0-2 16,-4 2 16,7-1-44,-9 1 54,0 3-15,-2-2-57,9-3 79,-2 0-28,-4 2 19,-3 2-13,2-1 0,-5 0-4,13-2 13,-2-2-56,-1-1 54,3 3-10,-2-1-2,-1 0 16,1 0-6,-1 0-91,-1 4 107,1-3-10,-3 2 2,4-3-7,-1-1-7,-4 3-10,-3 1 13,0 2-11,11-1-14,-8-2 23,0 2-86,6-4 111,-6 1 11,7 1-21,-5 1-25,-4-1-1,0 3 5,10-5-21,1 1 41,-2-1-8,0-1-3,-1 1-18,1 1-7,0 3 18,-4-1 12,3-1-14,-1-1-11,-4 2 19,0 0-5,-6 0-29,0 1 40,-1 1-8,1 1 0,-1-2-23,10-2 28,-3 1 7,-2 1-29,-1-1 11,-3 2-4,1 0-5,11-2 11,-1-2-5,-6 1 32,-2 2-22,0 0-8,-1 2-17,-2 0 22,12-3 5,-3 1-22,1-1 23,-2 0-13,-5 1 18,-1 0-31,-2 1 0,2 1 42,-2 2-13,0-5-55,11 0 27,-5 1 62,-1 1 0,-3-1-11,-2 1-22,-1 1-1,2 2-13,-2-4-14,-2 2 30,0-1-19,1 0 8,1 3-3,15-8-5,-6 4 1,4-1 17,-3 2-31,2-3 31,-4 1-8,-4 0 3,-1 1-6,1 1 4,-2 1-28,0-1-28,14-2 78,-2-1-9,-6 2-11,-2 1-19,-2-1 4,10-1 26,-5 2 51,-3 0-109,-1 0 42,8-3-16,-3 2 15,-5 0-6,-1 1 4,-2 1-29,1 2 27,-2-4 0,13 0-4,-6 0 1,-1 1 12,-2 0 15,-1 1-10,-1 2-21,-1-4 17,13 1-19,0-1 4,1 0 33,-8 0 2,0 1-29,-2 1 30,-1 2-60,-2-3 24,13 0-25,-2-2 41,-3 4-26,-4-3 34,-2 1-30,-2 1 22,0 2 7,-1-3-2,-1 3-40,16-6 49,-2 2-26,-6 1 17,-3 0-8,-3 1-5,0-1-2,0 3-15,-3 0 21,1-4-18,13 0 8,0 0 4,-6 1 7,-2 1-5,-1 2-2,-2 0 2,0-4-2,14 0 13,-9 2-4,-3-1-23,-2 3 27,-1-4-1,-1 4 14,0-2-45,-2 2 39,1-4-8,-1 4 10,0-2-15,-2 2 16,1-3 4,1 3 23,0 0-59,1 0 61,0-3-54,13-3-38,-4 3 53,-4 1 149,-3 2-242,0-3 60,-1 3 12,-1-2-14,0 2 10,-2-3 15,2 3-9,0 0 30,-1-3-21,1 3-26,1 0 4,15-3 32,-1 0-28,-6 3 10,-1-4 22,-2 2-33,-3 2 31,-3 0-29,0 0 2,-1 0 22,0 0-23,-1-3 2,1 3 28,-1 0-33,-1 0-16,1 0 4,-3-3-34,1 3-49,-1 0-3,2 0-43,-3 0-28,-1 0-76,-1 0-109,-1-3-96,0 3-152,-2 0-204,0 0-274,0-3 664</inkml:trace>
  <inkml:trace contextRef="#ctx0" brushRef="#br0" timeOffset="11121.5945">6786 12908 994,'7'-13'211,"-5"11"7,-2 0 17,5-3-19,-4 3 35,-1-1-30,2 1-22,-2 2-14,2 0-92,0-3 18,-2 3-1,0-3 10,2 3 28,-2 0-23,2 0 16,-2 0-13,0 0-46,2 0-11,0 11-49,-2-2 20,0-1-1,2 2 31,-2 2-23,0 18-51,0-1 8,0 2-14,0 3 4,0-1-5,-9-1-33,6-1-43,-1 2 29,1-5 150,-1 0-275,4-8 2,0-5-10,-2-3-89,2-1-93,0-1-124,0-1-148,0-3 27,0-1 359</inkml:trace>
  <inkml:trace contextRef="#ctx0" brushRef="#br0" timeOffset="12261.9366">6472 13723 1211,'0'0'204,"-5"0"4,5-5 70,-2 5 24,2-4-18,0 1-5,0-1-55,0-2-88,5 2-34,0 0-23,0 1 5,1 0-60,2 0 12,-1 0 3,1 3-3,0 0 9,0 0-29,-1 0-1,1 0 16,11 17-12,-6-7-9,0 7 49,-5-2-74,-2 0 4,4 7 13,-4-1 19,-2-4 17,-4 0-9,0-2 27,0 0-15,0-1-23,0-2-3,-10 12 0,2-3-15,0-2-17,-3 2-18,3-6-7,-3 4-27,1-6-2,0-5-68,1 1 12,2-2 19,-1 1-28,2-1 48,0-3-38,0 0-8,0-1-15,0-1-34,2 2-35,-1 1-21,3-3-30,-2-1 8,2-1 52,-1 3 20,3-3 22,-2 0 16,2 0 41,0 0 33,0-8 21,0 3 12,6-2 5,6-11 13,0-2-9,2 1 5,0-1-8,3-2 2,-2-2 0,3 2-13,-2 0 29,3 0 7,0-3 21,-2 3 18,-4 0-6,3 2 39,-1-4 13,0 3-8,-4 2 51,1 0 37,0 4 47,-6 5 20,1 1 0,-2-1 10,-2 2-6,-2 3-47,1-2 1,0 0 44,0 1-134,-2 1 11,0 0-25,0-1 25,0 1-8,0 1-5,0 0 23,0 0-17,0 1-18,0-1-16,0 2 16,0 0 4,-10-2-8,7-1-17,-1 1-6,1 2 8,1-1 10,0 1-11,-2 2 17,0 0-31,2 0-6,-4 0 38,1 0-15,-1 9 13,3-4 7,-11 12 6,2 0-7,2 3 6,1 2 4,2 0-39,1-1 11,2 4-18,0 0 21,0 0 8,2-3-27,2-3-10,0-1 8,0 8-30,0-6-25,8-4 22,-5-1-27,0-1 1,3 9-35,2-8-23,-1-3-16,0-3-35,-1-1-10,0 0-33,0 0-6,1-3-38,12 5 10,-7-5-40,-2-3-10,1 0-73,-1 0-74,-1-2-92,3 0-114,-2 0 125,-1 0 307</inkml:trace>
  <inkml:trace contextRef="#ctx0" brushRef="#br0" timeOffset="12730.5715">7100 13925 2299,'6'13'277,"-6"-11"-40,0-1-19,0 1-20,0 0-45,0 1-36,0 1-78,0 3-33,2 0 0,-2 1 27,0-2-9,0 4-43,0 0-120,2 2-53,1 14 58,-3-4-11,0-5-54,2 0-111,-2-1-135,0-2-197,3-1 27,-3 0 423</inkml:trace>
  <inkml:trace contextRef="#ctx0" brushRef="#br0" timeOffset="25790.0152">6838 12633 1831,'13'-8'85,"-12"6"-28,-1 0-53,0 2-43,1-3-69,-1 3-106,0-4-121,2 2-75,-2 2 29,0-5 258</inkml:trace>
  <inkml:trace contextRef="#ctx0" brushRef="#br0" timeOffset="26024.3307">6867 12302 1303,'6'-17'124,"-6"13"-31,0-3-43,0 2-18,0 0-10,0 0-24,0 0 1,0-1-6,0 0-7,-8 0 24,8 0-39,0 1-6,0 0-44,0-2-66,0 2-81,-3-2-56,3 1-36,0 1 194</inkml:trace>
  <inkml:trace contextRef="#ctx0" brushRef="#br0" timeOffset="26243.0379">6859 11840 2163,'0'-16'219,"-3"9"-69,3-1-91,-3 0 0,3 1-36,-3-1-21,3 1 15,-5 0 57,2 1-140,3-2-7,-2 0-42,2 1-4,-3 0-49,3 0-33,-2 0-46,2 0-40,0-1-74,0 2 25,0-1 55,0 1 153</inkml:trace>
  <inkml:trace contextRef="#ctx0" brushRef="#br0" timeOffset="26430.4986">6851 11361 1270,'14'-10'202,"-14"6"-36,0 0-42,2-2-21,-2 2-35,0-1-41,0 1-20,0 0-13,0 1-28,0 0-34,0-1-4,0 1-94,0-1-63,0 1-46,0-1-22,0-3 20,0 0 141</inkml:trace>
  <inkml:trace contextRef="#ctx0" brushRef="#br0" timeOffset="26602.3185">6923 10995 502,'4'-19'22,"-2"12"-2,-2 0-15,3 1 6,-1 1-9,-2-1 2,2 0-13,-2 0-6,2 0-20,-2-1-23,2 3-16,0 0 10,-2-2-83,2-1 106</inkml:trace>
  <inkml:trace contextRef="#ctx0" brushRef="#br0" timeOffset="26742.9073">6944 10695 217,'-16'-17'-60,"17"11"20</inkml:trace>
  <inkml:trace contextRef="#ctx0" brushRef="#br0" timeOffset="27102.2592">6948 10281 637,'13'-11'31,"-15"9"-22,2 0 9,0 0-53,0 2 34,0-5-26,0 2 1,0 0-4,0 0-12,0 0-3,0 0 4,0-3-6,0 0 6,0 2 19,0-1 11,0 1-9,0-2 9,0 1 10,0 0 4,0 1 8,0 0 14,0 0 21,0 0-7,0 1-6,0-1 10,0 2-7,0-4 28,0 1-5,0 0 15,-7 0-58,7 1 13,-3 1-14,3 0-11,0 0-13,0 0-50,-3 0-27,3 3-20,-3-3-73,3 1 90</inkml:trace>
  <inkml:trace contextRef="#ctx0" brushRef="#br0" timeOffset="29867.1851">6762 10225 253,'18'-13'38,"-14"13"0,-2 0 18,2 0 18,-3-3-4,1 3 77,1 0 35,-1-2-40,0 2 8,0 0-14,0 0-7,1 0 4,-3-3-15,3 3-39,-1 0-16,0-3-45,-2 3-5,3 0-6,-3 0-18,4 0-18,-4 0 11,2 0-2,-2 0-47,2 0-14,-2-3-11,2 3-9,-2 0-11,2 0-25,-2 0-31,2 0-24,0 0 35,-2 0-15,0 0-26,0 0 125</inkml:trace>
  <inkml:trace contextRef="#ctx0" brushRef="#br0" timeOffset="30054.633">6599 10200 385,'-18'10'-38,"9"-7"-4,1-1 18,-1-2 1,-1 4 19,-1-3-11,-10 7-17,7-5 63,-1 0-14,3 1 6,3-1-10,-2-1-2,4-2-18,-2 2 3,0-2-12,2 2-25,-1-2-50,0 0 55</inkml:trace>
  <inkml:trace contextRef="#ctx0" brushRef="#br0" timeOffset="30398.2997">5459 10300 316,'-28'9'-88,"6"-8"31</inkml:trace>
  <inkml:trace contextRef="#ctx0" brushRef="#br0" timeOffset="30695.1049">4840 10285 727,'-27'7'-75,"-1"-7"9,6 2 0,4 0 13,2-2 1,4 0 1,-2 0 14,3 0 8,2 0 19,-1 0 4,-1 0 6,1 0 8,0 2-11,0 0 16,1-2-11,-3 2 11,1 0 9,-11 3-15,3-3 10,6 0 4,-3-1-5,2 1-21,4 1-15,0-1-16,2 0-31,-2-2-58,1 2 88</inkml:trace>
  <inkml:trace contextRef="#ctx0" brushRef="#br0" timeOffset="30835.7001">4214 10341 303,'-11'15'-50,"1"-14"1,1-1-13,-1 0-8,0 0 52</inkml:trace>
  <inkml:trace contextRef="#ctx0" brushRef="#br0" timeOffset="31038.7776">4077 10357 662,'-26'0'121,"16"0"-57,0-8-5,2 8-9,0 0-38,0-3-10,0 3-35,0 0 0,0 0-8,1 0-71,0-3 26,0 3 4,1 0 5,3 0-5,-1 0 14,-2-3 17,2 3 14,0 0 1,0 0 17,1 0 20,0 0 19,-4 0 5,3 0 18,0 0-12,0 0 4,-2-3 3,2 3 3,1 0-14,-3 0-2,0 0-14,0 0-3,-1 0-12,1 0 4,2-3-25,-2 3-38,2 0 32,-2 0-13,2 0-16,1 0-9,0-3-8,-3 3 40</inkml:trace>
  <inkml:trace contextRef="#ctx0" brushRef="#br0" timeOffset="31663.6318">4134 10349 1970,'-18'0'12,"15"0"28,0 0-95,1 0 14,-1 0 18,1 0 18,2-5 16,0 5-19,0 0 17,0-3-4,0 3-6,0 0-7,0 0-2,0-3 11,7 3-20,-1 0-8,0-3-24,2 3-93,1-3-48,-1 3-67,0-4-71,3 2 35,1 2 150</inkml:trace>
  <inkml:trace contextRef="#ctx0" brushRef="#br0" timeOffset="31804.2197">4799 10240 1493,'53'0'-254,"-26"0"-85,0 0 105,-3 0 35,-4 0 23,-4-6 103</inkml:trace>
  <inkml:trace contextRef="#ctx0" brushRef="#br0" timeOffset="32147.8895">6157 10155 1342,'43'-6'-14,"-18"6"3,0-5-8,-6 3-25,-3 0-53,-1 2-46,-2 0-51,2-4 38,-5 4-4,-1 0 11,0 0-13,1 0 113</inkml:trace>
  <inkml:trace contextRef="#ctx0" brushRef="#br0" timeOffset="32538.4256">5673 10235 815,'-48'13'106,"15"-12"-12,3 0-51,2-1-35,-1 2 3,3-2-19,4 2-23,4-2-2,2 0-17,0 0-57,3 0 67,1 0-88,2 0 46,-1 0 4,0 0 33,0 0 5,2 0 21,-3 0-9,0 0 8,2 0-22,0 0-12,-2 0-34,0 0 42</inkml:trace>
  <inkml:trace contextRef="#ctx0" brushRef="#br0" timeOffset="32710.2754">5507 10246 188,'48'-6'-36,"-3"3"7,1-2-9,-4 2 4,-1 3 21</inkml:trace>
  <inkml:trace contextRef="#ctx0" brushRef="#br0" timeOffset="41817.4972">4534 12975 1636,'10'-12'145,"-10"11"-1,0-1 4,0 2-3,0 0 2,0-3 19,2 3-42,-2 0-15,0-2-30,0 2-9,0-3 20,2 3-18,-2 0 1,0-4-2,2 4-19,-2 0 8,0 0-16,0-2-1,0 2-5,0 0 29,0 0 4,0-3-2,0 3-3,2 0-20,-2 0-12,0 0 16,0 0-18,0 7 12,0-3-29,0 3-15,0 1-7,0 1 21,0 1-10,0 1-30,0 14 7,-12 0-42,10 2-31,-2-3 2,2-2-44,-2-4-11,1 10-51,0-8-44,0-3-27,3-3-95,0-2-115,0-3-165,0 0 79,0-1 401</inkml:trace>
  <inkml:trace contextRef="#ctx0" brushRef="#br0" timeOffset="42743.5081">5171 12991 1314,'14'-17'187,"-12"15"-11,0-3 0,2 1-7,-2 1 5,-2 0 25,3 1-89,-1-2 7,2 0 9,-2 0-19,0 1 19,0 0 15,0 1-9,0 2-32,2-5-6,-2 0 21,0 2-27,0 1-47,0-1 10,2 0-1,0 0 2,-2 3-40,0-3 11,0 1-15,0 2 34,-2 0-18,2 0 15,0 0-30,0 0 3,-2 0-6,3 11 4,-1-5-2,0 1-7,1 1-31,-3 1-77,0 0 43,2 1-26,-2 2-40,2 0-82,-2-1-88,4 16-68,-4-5-92,2-1-179,2 4 28,0-8 354</inkml:trace>
  <inkml:trace contextRef="#ctx0" brushRef="#br0" timeOffset="43337.1814">5731 12977 751,'0'-13'56,"5"9"-42,-1 1 41,-2 1 41,-1 0 27,2-1 0,2 0 10,-1-1 18,-2 1-28,2 0 14,-1 1-7,0 2 24,1-3-29,-2 3-26,0-4 16,2 4-31,-2-2-1,0 2-42,0 0 38,0 0-16,-2 0-21,3 0 24,-1 0-16,0 0-19,-2 0-22,3 13-1,-1-6 6,-2 1-17,3-2 36,-3 3-34,3 0-54,-3 1 0,0 1-37,0-1-26,3 0-70,-3 0-39,0 1-40,2-1-81,-2 2-153,3-2 108,-1-1 208</inkml:trace>
  <inkml:trace contextRef="#ctx0" brushRef="#br0" timeOffset="43915.1091">6113 12996 1524,'6'-20'133,"-6"18"2,3 1 45,-3-1-114,2 2 28,0 0 25,-2-3-29,3 3-4,-1-3-16,-2 3-28,4 0 23,-2 0-46,0-3 8,0 3-4,0 0-5,-2 0 9,4 0-3,0 0-26,-1 8 8,0-3-7,-1 0 35,1 1-89,-2 1 96,1 1-116,0-2-4,1 2-11,-3 1-30,2-1 2,-2 1-13,3-2-50,-1 0 2,-2 1-71,2-1-90,0 1 19,-2-1 23,4 0 152</inkml:trace>
  <inkml:trace contextRef="#ctx0" brushRef="#br0" timeOffset="44383.7508">6388 12996 1190,'0'-16'24,"0"15"29,0-1 1,5 2 34,-5-2 14,3 2 31,-1 0 46,-2-3-18,3 3 1,-3 0 18,2 0-26,0 0-25,-2 0 7,3 0-58,-3 0 5,2 0 17,0 0-43,-2 0 39,2 0-34,-2 0-7,2 0-21,0 11-13,0-8-42,2 0 42,-4 0-15,2 1-23,-2-1 15,1 3-46,1-1-10,0 1 5,-2-1-49,2 1 10,-2 1-39,2 0 15,-2-1-75,2 0-24,-2 0-46,0 0-53,0 1 17,0-2-158,0 1 105,0-2 191</inkml:trace>
  <inkml:trace contextRef="#ctx0" brushRef="#br0" timeOffset="44758.679">6553 12973 827,'20'-11'66,"-19"11"18,0 0 2,1 0-16,-2 0 0,2 0-46,-2 0 12,0 12-38,2-10 4,-2 1 3,0 0-44,2 0-21,-2 4 26,3-2-44,-3-1-22,0 2 2,2 1-40,-2-1 38,3-1 7,-3 0-29,2-1-25,0 2 82</inkml:trace>
  <inkml:trace contextRef="#ctx0" brushRef="#br0" timeOffset="45102.348">6708 12984 1143,'10'-9'112,"-9"9"19,-1 0-17,1 0 14,-1 0 4,0 0 13,0 0-11,0 0 8,0 11-27,0-8-7,0 0-47,0 4-23,0-3 14,0 2-46,0 1 4,0-1-29,0 2-25,0-2-19,3 1-46,-3-1-65,2 1-33,-2 0-128,3-1-105,-1 0 14,-2 0 237</inkml:trace>
  <inkml:trace contextRef="#ctx0" brushRef="#br0" timeOffset="47476.7782">9918 12943 1414,'18'0'222,"-18"-5"39,1 5 9,1 0-36,-2 0 6,2-3-86,0 3 59,-2 0-45,2 0-29,-2 0-29,2 0-10,-2-3 17,2 3-51,-2 0 8,3 0-61,-1 10 20,1-4 21,-1 2-12,-2 1-18,6 19-19,-2-1 1,0 0-68,1 1 44,-3 0-42,0 4-24,-1-1-84,-1 0-56,4 4-45,-1-6-49,-3-5-2,1 4-33,-1-6-36,0-3-47,0-5 6,0-2 223</inkml:trace>
  <inkml:trace contextRef="#ctx0" brushRef="#br0" timeOffset="48325.9503">8848 12982 1300,'-10'-8'224,"10"5"-6,0 1 7,0-1-24,0 3-22,0-4-31,-2 2-26,2 2-7,0-4-41,0 3 76,0 1-21,0-4-27,0 4-13,0-2 20,0 2-27,0-3-38,0 3 2,0 0-47,-4 0 35,4 0-17,0 0-8,0 0-33,0 0 6,0 9-46,0-3-22,0 1-46,0 1-43,0 1-113,0 1-31,0-1-153,-4 19-112,1-8 12,3-2 351</inkml:trace>
  <inkml:trace contextRef="#ctx0" brushRef="#br0" timeOffset="48971.206">7950 12931 1652,'-10'-5'219,"9"5"-51,1-3-40,-2 3-27,2 0-16,-3 0-39,3 0 4,0 0-35,-3 0 3,3 0-23,-4 8-52,2-2 62,2 0-29,-4 1-33,2 1-26,-2 1-74,-1 15-54,0-6-38,2-2-209,-1 0 45,0-2 219</inkml:trace>
  <inkml:trace contextRef="#ctx0" brushRef="#br0" timeOffset="49705.408">7500 12946 1971,'-9'-21'251,"6"18"-7,1-2-16,2 2-22,0 0-25,-4 1-50,4-1-41,-3 1-28,3 2-31,-2 0-5,2-3-3,0 3-5,0 0-5,-3 0-17,3 8 2,-2-2 14,2 0-12,-4 1-45,4 1-42,-2 1-45,2 1-53,-4-1-146,4 1 25,0 0-129,-4 1-130,4-1 15,-2 2 338</inkml:trace>
  <inkml:trace contextRef="#ctx0" brushRef="#br0" timeOffset="50705.1759">7356 12876 1354,'14'-12'201,"-14"10"26,0 1 9,0 1-2,2-3-8,-2 0-42,0 3-20,0-2-34,2 2 13,-2-3-31,2 3-8,-2-3-45,0 3 14,0 0-29,2-3-8,-2 3-18,0 0-16,0 0-29,0 0 7,2 0 0,-2 0-41,0 0-41,0 9-41,0-5-58,0 4-53,0 1-54,0-1-77,0 3-84,0 0-42,0 15 58,0-4 304</inkml:trace>
  <inkml:trace contextRef="#ctx0" brushRef="#br0" timeOffset="51205.0556">7077 13008 457,'0'-15'39,"0"12"42,0 0 1,0-1 57,0 1-1,0 1 3,0-1-3,0 0 10,0 3 11,0-5-11,0 3 4,0 2-14,0-4-25,0 2 5,0 2 2,0-3-2,0 3-35,0 0-35,0-3 27,0 1-54,0 2 20,0 0-17,0 0-2,0 0-18,0 0-12,0 0-23,0 0-2,0 0 3,0 6-13,0-3-39,0 0-48,0 1-13,-5 3-38,5 0-90,0 1-52,-4 0-84,4 0 58,-2 1 11,0 0 243</inkml:trace>
  <inkml:trace contextRef="#ctx0" brushRef="#br0" timeOffset="51579.9787">6974 12991 1709,'-11'-7'174,"11"4"4,0 1 24,0-1-19,0 0-20,0 0-58,0 3 60,0-4-58,0 2-95,0 2 11,0-3 9,-2 3-36,2-3 2,0 3 1,0 0-13,-3 0-10,3 0-36,0 0 6,-3 8-31,3-3-19,-5 2-78,2-1-48,1 1-56,2 0-41,-3 0-64,-1 1-9,1 1 38,0 0 230</inkml:trace>
  <inkml:trace contextRef="#ctx0" brushRef="#br0" timeOffset="51845.5394">6897 12964 1043,'-5'-13'118,"5"11"-59,0 1-16,0 1-15,0 0-102,0 0 115,0 0-10,0 0-60,-3 0-50,3 7-76,0-6-39,0 2 3,0 0-8,0 3 88</inkml:trace>
  <inkml:trace contextRef="#ctx0" brushRef="#br0" timeOffset="64342.5967">10043 9016 1545,'0'0'123,"0"0"-11,5-5-5,-5 5 18,2 0-18,-2-2-9,3 2-8,-3 0-42,5 6 0,-2-1-17,0 2-33,-1 2 15,1 2 4,1 16-26,-1 2 11,3 1-17,-5 3-6,-1 3-72,2 4-55,-2 3-63,1-1-153,-1-2-146,0 1 82,0 3 261</inkml:trace>
  <inkml:trace contextRef="#ctx0" brushRef="#br0" timeOffset="66474.3356">9996 9213 1049,'-13'-12'-56,"14"11"-23,-1-1 43,8-1-5,-3 1 40,1-2 21,2 0 34,-2 1 49,2 0-1,-2-1 59,3 1 28,-1 0-10,-1 0-21,-1 0-10,0 1-6,0 2-51,-1-5-18,0 3-50,-2-1-5,0 1-74,0 2 8,0-3 3,-1 3-38,-2-4 31,0 4-22,0-2 0,0 2 6,0 0 14,-11-4-4,2 4 25,-1 0-28,-2 0 38,-1 0 35,-18 0-26,-2-2-13,1 2 37,-5 0-12,3 0 22,2-3-18,-7 3-11,4-4 22,-4 2-10,1 2-32,3-5 31,-2 1-35,-1 2-4,-2-2-8,-1 4 2,3-4 4,-4 0 2,0 1 29,-2 0-6,1 1-58,1 2 111,-4-6-40,0 1 21,-3 3-30,-1 2-19,-1-2 28,2-1 11,2 0-2,-7 3 3,-3 0-22,7 0 19,2-4-35,-2 4 10,-4-2-5,2 2 24,-3 0-17,0-5 10,1 3-31,-3-2 18,-2 4-29,0 0 37,-1-3-5,1-1 8,-3 1 20,0 3 4,0-3-26,0 1 12,1-1 25,-4 0-20,-1 0-11,1 3 25,1 0-18,-2 0 16,1 0-41,0 0 44,-1 0-11,3 0-6,-3 0-17,3 0 16,-2 9 1,-1-5-24,2 0-1,1 0 16,1-1-8,-2 0 5,0 0 68,1 4-65,1-2-26,1 0 42,1-1 17,-1 1 16,2 2-10,0 0-4,1-2 8,-3-1-37,3 1 12,-4 1-7,5 0-11,0-1 11,0-1-7,-1 0 7,-1-1 5,3 2-2,1-1-37,-1-2 24,2 0-10,1 1 17,3 0-51,0 1 3,0-3 39,1-1 8,-1 2-19,0 0 18,2-2-8,-6 0-56,-2 2 96,2-2-28,2 2 23,2 3-42,2-3 23,0-2-12,1 2 7,1 0-26,4 1-18,1-1 16,-1-2-23,3 3 9,0 0 11,3 0-15,2-1 20,-1 0 7,0 1 0,2-1-15,-1 2 55,1 1-27,4-2 0,-2 0 17,1-1-8,2 2-39,2-1-26,4-1-13,3-2-57,4 2 1,-1 0 11,3 0-19,3-2 38</inkml:trace>
  <inkml:trace contextRef="#ctx0" brushRef="#br0" timeOffset="69473.632">3768 9353 381,'-8'10'46,"6"-10"15,2 0 35,-4 0 57,4 0 50,-2 0-34,2 0 18,-3 0 9,3 0-47,0 0-13,-3 0-75,3 0 102,0 0-50,0 0-2,-3 0-42,3 0 20,0 0-28,0 0 14,0 0-10,0 0 12,0 0-53,0 0 40,0 0-22,0 0 10,0 0-23,0 0 23,0 0-53,0 0 7,0 0 7,0 0 11,0 0-22,0 0-12,8 0 5,-8 0 13,3 2-31,1-2 28,0 3-36,0-3 12,1 3-1,1-1-14,0 0-13,1 0 6,1-2-34,2 0-44,-2 0-22,2 2-87,0-2-29,2 0-83,17 0-24,-2 0-11,-1-9 44,0 5 200</inkml:trace>
  <inkml:trace contextRef="#ctx0" brushRef="#br0" timeOffset="69957.8833">3735 9592 686,'-6'18'130,"6"-17"13,0 2 20,0-1 28,0 0-38,0 0 26,0 0-8,0-2-27,0 3-4,0-1-39,10 1-17,-5 0-14,1 0 5,0-3-24,-2 2-52,4-2 27,-3 2-29,3-2-30,2 0-34,-1 0-52,1 0-29,0 0-76,0 0-58,0 0-57,16-9-29,-8 5 86,-2 1 24,0 3 162</inkml:trace>
  <inkml:trace contextRef="#ctx0" brushRef="#br0" timeOffset="70395.2815">3752 9793 1189,'-14'17'14,"13"-15"37,-1 0-1,2 0 60,-2 0 3,2 0 35,0-2 2,0 2-14,0-2-21,0 2-2,0-2-23,0 0-31,0 2 8,7-2-64,-4 0 29,0 0-20,1 0-2,2 0-9,2 0-14,-1 0-27,-1 0-35,2 0-95,1 0 102,1 0-38,-2 0-39,0 0-43,2 0-49,-1 0-11,2 0-47,-1 0 77,2 0 22,-3 0-4,3-8 134</inkml:trace>
  <inkml:trace contextRef="#ctx0" brushRef="#br0" timeOffset="70817.0569">3777 9942 371,'-9'7'35,"5"-4"28,2 1-8,0 0 50,2-2 33,0 1-18,-4-1 8,4 1-16,0-1-16,0 0 11,0 0-27,0-2-13,0 2-30,0-2-1,8 0-18,-1 3-13,-3-3-9,2 0 9,1 2-64,2-2 2,0 0-49,1 0 1,-2 0-50,1 0-41,0 0 22,3 0 26,-2 0 16,0 0-33,0 0 95</inkml:trace>
  <inkml:trace contextRef="#ctx0" brushRef="#br0" timeOffset="71129.5151">3820 10036 801,'-12'13'7,"10"-11"38,2 0-3,0 0-3,0 0-24,0-2 31,0 0-23,0 0-39,0 2 39,10-2-29,-8 0-4,2 0 12,0 0-11,-2 0-6,5 0-30,0 0 56,-1 0-134,0 0-10,0 0 21,2 0 12,-2 0-3,0 0-24,0 0 63</inkml:trace>
  <inkml:trace contextRef="#ctx0" brushRef="#br0" timeOffset="71332.5662">3900 10111 539,'-7'0'36,"7"0"-11,0 6 8,0-4-3,0-2-29,0 2-4,0 0 5,0-2-50,0 3 35,7-3 2,-5 0-4,0 2-19,2-2-8,0 3-12,0-2 5,0-1 1,0 2 8,-1-2-4,2 4-1,0-3-9,-1 1 12</inkml:trace>
  <inkml:trace contextRef="#ctx0" brushRef="#br0" timeOffset="71520.0303">3931 10194 596,'-9'13'-10,"5"-8"-6,0-1 5,0 0-1,2-2-14,-2 2 38,4-2-11,-2 0 0,2 0-8,0 0 14,-2 0-22,2 0-56,0-2 37,0 2-31,0 0-24,0-2 23</inkml:trace>
  <inkml:trace contextRef="#ctx0" brushRef="#br0" timeOffset="71723.0938">3919 10257 1651,'0'19'49,"0"-18"-31,0 0 32,0 0-18,0 1-23,0-2 2,0 0 8,0 2-16,0-2-8,0 0-29,0 0-31,0 0-62,0 0-70,5 0-109,-3 0-12,0 2-35,0-2 243</inkml:trace>
  <inkml:trace contextRef="#ctx0" brushRef="#br0" timeOffset="76190.8275">4459 12958 559,'-12'10'29,"10"-4"10,2-2-33,-1-1 55,1 0-21,-2 0 11,2-1-15,0 0 9,0-2 4,0 0 24,0 3-26,0-3-14,0 0 103,0 0-197,0 0 126,0 0 8,0 0 42,0 0 31,0 0-8,0 0 2,0 0-19,7 0-29,-7 0-29,0 0-39,0 0-2,2 0 0,-2 0-22,0 0 14,2 0-21,-2 0-10,0-9 2,2 9 14,-2-3 14,2 3-9,-2-3-2,2 1 12,-2 2-4,2-3-5,-2 3 5,2-4 56,-2 2 5,0 2 26,2-3-4,-1 0-3,-1 3-4,2-5 148,-2 3-298,3-3 73,-3-1-11,3-3 4,-1 1-4,0 0 22,-2 0-14,3 0 1,-3-1-11,3-1 9,-1 0-2,-2-1-5,2 1 7,-2-1-29,2 1 18,-2-3 10,0-12 22,0 4-3,0 4-21,0 1 2,0 1 29,0-9-13,-9 3-10,5 5-9,0 1 33,2 2-13,2 0-10,-5 2 25,2-1-32,-3-10-19,2 5 8,2 1 20,2 1-27,-4 2 17,-1-10 23,3 7-112,-1 2 135,0-1-18,3 4-8,0-1 32,-4 2-65,2 1 16,2 1 7,0-3-3,0 1 5,-5 1-72,3-2 124,2 3-61,0-1-17,0-3 23,-6-13 8,4 8 41,0 0-113,2 4 40,-4 3-1,4-1-4,0 3 12,-2-2-31,2 2 14,0 0-19,0 1 20,0-1 4,0 0 15,0 1 1,-4 1-3,4 0 9,0 1-13,0 0 7,0 0 8,0 1 4,0 0-30,0 1-14,0 1-18,0 2-2,-4-7-48,4 3 6,-2 2 3,2-1 39,0 3-10,0-3 31,0 1 12,0 2-23,-4-4 7,4 4 1,0-2 18,0 2 22,-2-3 1,2 3-20,0 0 51,-4-3 6,4 0-5,-2 3-36,-1-5 16,0 2-12,1 1 13,-2-2-23,0 2 6,0-2-42,0 1-14,0 1-35,0 2-47,2-5 17,-3 2-138,0-1 121,1 2-99,-1 2-172,1-5 30,-1 1 211</inkml:trace>
  <inkml:trace contextRef="#ctx0" brushRef="#br0" timeOffset="76632.1498">4216 11933 1434,'0'12'15,"-9"-9"-18,5 0 39,1-2-1,0-1 13,0 2 14,-1-2 33,0 0 24,0 0 9,0 0 1,-2 2 3,0-2 13,-4 0-18,2 2-40,1-2 8,-2 0 17,-3 0-12,-1 0-43,-15 4-32,2-3 32,-3-1-36,4 2 0,-4 0-21,6-2-20,-3 4-14,5-2-61,2-2 3,-8 2-56,1 0-79,4 1-23,-3 1 40,10-2 50,-3-2-114,1 0-212,3 3 58,5-1 264</inkml:trace>
  <inkml:trace contextRef="#ctx0" brushRef="#br0" timeOffset="77538.2601">3900 11514 1025,'-11'-14'151,"9"13"-1,2 1 17,-1-1-8,1 1-5,0 0-29,0-3-8,-3 3-45,3 0 25,0 0 0,0 0-28,0-3-1,0 3-41,0 0 4,0 0-15,0 0-12,8 0-50,-6 0-28,7 0-48,-1-3-110,1 3-57,2-4-43,14-2-94,-7 2 85,8 1 24,-2-5 229</inkml:trace>
  <inkml:trace contextRef="#ctx0" brushRef="#br0" timeOffset="77991.2021">3885 11201 1889,'-9'-6'179,"9"5"-28,-1 1-11,1 0-5,0-4-41,0 2-36,7-1-9,-3-1-7,1 0-11,0 1-16,3-2 0,-2 1-21,2 1-35,-2-2-17,3 2-36,-1 0-38,13-6-70,-6 3-35,-3 1-69,0 1-86,-2 1 9,-3 0 60,1 0 167</inkml:trace>
  <inkml:trace contextRef="#ctx0" brushRef="#br0" timeOffset="78319.2521">3830 10901 1551,'-18'-14'65,"16"12"-5,2 0-47,0 0-13,0-2-21,8 0-6,-4 0-4,0 1-29,0-1-58,2 4 52,0-5-29,0 1-27,0-1-99,2 2 23,0-1 37,-1-1-66,1 1 141</inkml:trace>
  <inkml:trace contextRef="#ctx0" brushRef="#br0" timeOffset="78641.9934">3934 10700 999,'-11'12'82,"8"-12"20,1 0-27,0 0 44,2 2 2,0-2-26,-4 0-13,4 0 10,0 0-33,0 0-39,0 0-17,7 0-43,-5 0-24,1 0-36,0 0-19,3-8 6,2 8-2,-2-3-48,-2 0-7,1 3-20,1 0 31,1-4-5,-1 1-52,0 1 157</inkml:trace>
  <inkml:trace contextRef="#ctx0" brushRef="#br0" timeOffset="78844.9993">3923 10611 563,'-5'7'-12,"5"-7"-19,0 0-33,0 0-28,0 0-18,9 0 46</inkml:trace>
  <inkml:trace contextRef="#ctx0" brushRef="#br0" timeOffset="79063.6762">3929 10570 1042,'-5'0'108,"5"0"25,0-5-16,-3 5 6,3 0-24,0 0-45,0-3-34,0 3-92,0 0 121,0-3-25,8 3 2,-5 0-132,-1-3-32,5 3-61,-3-5-26,0 3-50,0 2 51,-1-3-7,3 1 149</inkml:trace>
  <inkml:trace contextRef="#ctx0" brushRef="#br0" timeOffset="79266.7601">3850 10507 528,'-4'11'137,"-2"-9"-4,1-2-12,2 2 8,1-2-14,2 0-30,0 0-32,0 0-20,0 0-10,0 0-28,0 0-14,9 0-86,-2 0-43,-1 0-39,0 0-15,0 0-1,2-9-9,-1 6 143</inkml:trace>
  <inkml:trace contextRef="#ctx0" brushRef="#br0" timeOffset="79469.8287">3836 10474 444,'-10'14'24,"10"-14"10,0 1-11,0-1-8,0 0-11,0 0 15,14 0-33,-6 0-8,0 0-11,0 0-36,0 0-25,0-8-44,1 5 89</inkml:trace>
  <inkml:trace contextRef="#ctx0" brushRef="#br0" timeOffset="79657.2856">3878 10440 1324,'-6'0'39,"2"0"7,0 0 22,2 0 7,-2 0-24,4 0-29,0 0-11,0 0-2,0 0-11,0 0 11,0 0-63,10 0-20,-4 0-52,2-7-73,-2 5-17,2-1 2,0 3 35,0-5 20,1 1-2,-1 2 93</inkml:trace>
  <inkml:trace contextRef="#ctx0" brushRef="#br0" timeOffset="79829.1183">3947 10361 1515,'-16'9'69,"10"-8"-51,1-1-23,1 0 13,0 0-1,2 0-54,-2 0-48,2 2-72,2-2-114,0 0-17,0 0 52,0 0 126</inkml:trace>
  <inkml:trace contextRef="#ctx0" brushRef="#br0" timeOffset="91140.2159">16757 7879 4021,'23'28'23,"-15"-6"56,-1-2-5,3 8 21,-4 4-3,-2 8-2,3 6 0,-2-2 6,-1 9-18,1 5-49,-1 7 13,1 6-18,-2 5 2,0 8 4,1 3-8,-1 6-5,0 3-1,3 4-5,-2 3 5,1 5-22,-2 3 3,2 2-36,5 76 23,-1-45-19,-1-22 10,-4-15-7,2 2 2,2 1-40,-2 6 56,-1 0-17,8 75 29,-7-42 4,1-24 23,-3-15-8,-1 1-16,1 6-17,3 74 28,2-40 7,-7-26 12,0-15 29,-1 4-14,-1 3 8,0 1-20,0 2 4,0 0-6,0 1-29,0 77 15,0-41-57,0-25 132,0-16 8,-8 2-71,8 1-32,0 0 15,-3 1 65,-5 69-124,3-44 26,-2-24 4,2-20 1,-1-3 17,4-1-28,-4-2-28,0-2-14,-1-1-24,0-5-26,0-5 22,3-5-132,-2-5-77,0-6-49,0-4-113,1-8-154,3-6-218,2 0 4,-3-12 555</inkml:trace>
  <inkml:trace contextRef="#ctx0" brushRef="#br0" timeOffset="91858.8113">13503 13649 3128,'40'4'78,"-8"-13"15,2 0 90,6 3 7,5-4-40,-4 2-62,7 0-40,1 0 3,7 2-19,5 0-80,7 1 68,7 0-24,4 1 36,2 1 19,8 0-43,5 1 13,5 2-28,6 0 4,6-6 5,4 6-11,3-5 28,79 0 1,-2 3-41,-39-2 31,37-7 9,-39 4-3,37-1 23,-35 1 28,39-2 7,-1-1 62,3 3-7,2-6 45,-4 0 36,13 0-54,-1 2-4,0-1 13,5 5-7,4-3 20,2 2-25,-4-1-42,5 1-18,2 2-13,5 2-12,0 1-31,5 2-15,2-2 2,1 3 12,-6 0-24,-2 0 7,8 0-16,1 0-26,1 12 43,4-8-24,1-1 6,0 0 30,-5 0-34,-4-1 32,0 0-22,-5 2-14,-4 0 20,-1 2-35,-5 1 28,-4 0-6,-4-4-15,-9 3 0,-9 0-33,-37-1-32,-25 1-49,60 3-21,-37 1-45,-20-5-22,-19 0-93,5-3-54,-4 4-36,2 0-90,-3-1-137,-1 1-223,-2 0-206,-2 1 657</inkml:trace>
  <inkml:trace contextRef="#ctx0" brushRef="#br0" timeOffset="98006.4683">11966 12256 2378,'-9'10'16,"3"-7"67,2 0-34,-1 0 5,1 1-36,1-2-13,1-2-9,2 3 8,-4-1-18,4-2 7,0 3 13,0-3-13,0 0-47,0 2 27,0-2-55,8 2-51,-2-2-80,2 0-81,0 0-75,2 0-58,0 0 53,15 0 222</inkml:trace>
  <inkml:trace contextRef="#ctx0" brushRef="#br0" timeOffset="98147.075">12970 12113 880,'29'17'-141,"-2"-12"8,-2 1 19,-1-1-30,-6-2 57</inkml:trace>
  <inkml:trace contextRef="#ctx0" brushRef="#br0" timeOffset="98850.0326">14180 12167 4538,'-22'5'-89,"19"0"7,1-2 31,1-1 12,1-2-18,7 3-54,-1-3-108,2 0-139,3 0-36,-1 0-42,13 0-61,-4-8-38,-1 8-34,10 0 103,-7-5 307</inkml:trace>
  <inkml:trace contextRef="#ctx0" brushRef="#br0" timeOffset="99021.8569">15072 12136 3633,'23'0'47,"-14"0"-38,0 6-4,0-3-33,1-3-30,0 2-37,0-2-68,2 0-92,-1 0-111,0 0-66,19 0-43,-5-8-21,-1 2 99,-4 2 98,-2 1 78,8-4 118</inkml:trace>
  <inkml:trace contextRef="#ctx0" brushRef="#br0" timeOffset="99175.1283">16076 12005 2524,'39'0'148,"-5"0"-10,-1 0-34,-4 7-36,1-5-47,0 1-21,0-3-27,0 0-51,-2 0-54,3 0-66,-3 0-85,3 0-84,1 0-143,0-12 11,-2 7 271</inkml:trace>
  <inkml:trace contextRef="#ctx0" brushRef="#br0" timeOffset="99346.953">17661 11886 3335,'35'20'25,"-1"-17"-16,0 0 6,0 0-52,-1 1-12,4 0-88,0-4-92,-4 2-38,1-2-99,1 0-110,2 2-11,-1-2 10,3 0 89,-7 0 270</inkml:trace>
  <inkml:trace contextRef="#ctx0" brushRef="#br0" timeOffset="99507.2418">19127 11862 3019,'34'18'13,"-2"-10"-10,0 0-26,2-3-43,-4 0-90,1 0-143,0-1-171,1 4-123,0-5 54,4-2 316</inkml:trace>
  <inkml:trace contextRef="#ctx0" brushRef="#br0" timeOffset="99679.0869">20706 11953 2779,'38'20'78,"-4"-17"32,5-2-99,-3-1 1,0 3-19,2-2-54,-2-1-83,2 0-132,3 0-104,-2 0-130,1 0-58,0-8 78,1 8 351</inkml:trace>
  <inkml:trace contextRef="#ctx0" brushRef="#br0" timeOffset="99835.2973">22597 11873 3330,'47'10'-88,"-2"-5"109,2-1-52,-1 0-42,3-2-90,-3 1-96,-1-2-167,2 3-165,2-2-33,0 0 99,0-2 382</inkml:trace>
  <inkml:trace contextRef="#ctx0" brushRef="#br0" timeOffset="99991.5187">24652 11878 2064,'42'17'-35,"-2"-12"-2,4 2-67,-2-1-71,0 1-117,2-4-160,-2 0 30,0-1 285</inkml:trace>
  <inkml:trace contextRef="#ctx0" brushRef="#br0" timeOffset="100190.3398">26592 11915 1367,'39'14'225,"-5"-13"-201,4 1-9,-2-2-41,-6 0-38,3 0-139,0 0-113,-1 0 7,3 0-23,2 0 236</inkml:trace>
  <inkml:trace contextRef="#ctx0" brushRef="#br0" timeOffset="104791.462">18262 6928 1775,'6'-15'280,"-2"10"10,-2-1-56,-2 2-18,3-1-57,-3 2-39,2 0-53,0 3-23,-2-3-9,2 1-3,-2 2-13,0-3-17,0 3-11,0 0 8,0 0 14,0 0-23,0 0-16,0 7 3,0-4-47,0 4 2,0 1-86,0-1-35,-8 0-97,8 2-119,0-1-131,-3 2-31,3 1 331</inkml:trace>
  <inkml:trace contextRef="#ctx0" brushRef="#br0" timeOffset="104978.7533">18374 7667 1936,'10'40'9,"-10"-3"84,0 0-67,0-2-9,0 1-13,0-3-18,0-1-55,-10 0-23,6 0-107,1 0-61,3-3-75,-3 1 4,1-3 24,-2 3 187</inkml:trace>
  <inkml:trace contextRef="#ctx0" brushRef="#br0" timeOffset="105181.859">18444 8916 570,'12'39'14,"-12"-1"10,0-3-9,0-2-14,0 2-4,-9-4-18,5 1-27,2-2-10,-1-3-29,-1 0-29,4-1-28,-4 1 107</inkml:trace>
  <inkml:trace contextRef="#ctx0" brushRef="#br0" timeOffset="105353.7071">18410 9840 1442,'-8'36'38,"8"-5"-88,0-8 87,-2 3 26,2-4-240,0-2-116,-2-3 1,2-4 3,0-1 169</inkml:trace>
  <inkml:trace contextRef="#ctx0" brushRef="#br0" timeOffset="105541.1657">18361 10737 653,'0'39'-79,"0"-3"36,4-3-10,-4-1-25,0-1-28,0 0 32</inkml:trace>
  <inkml:trace contextRef="#ctx0" brushRef="#br0" timeOffset="105697.3359">18387 11682 824,'21'40'-128,"-19"-2"-23,1-2 44,-2-1-32,-1-2-3,0-2 102</inkml:trace>
  <inkml:trace contextRef="#ctx0" brushRef="#br0" timeOffset="105878.0019">18389 12689 715,'22'42'-55,"-21"-3"-9,1 0 18,-2-2-7,3-4-36,-2-1-26,-1 0 41</inkml:trace>
  <inkml:trace contextRef="#ctx0" brushRef="#br0" timeOffset="106049.833">18393 13675 588,'8'59'-10,"-7"-22"0,2-1 3,-3-3-6,0 0 1,0-3 6,0 0-8,0 3 2,0-5-4,0 2-15,0-1 1,0-1-4,0-5-22,-8 3-6,5-6-18,3-1 31</inkml:trace>
  <inkml:trace contextRef="#ctx0" brushRef="#br0" timeOffset="106206.0681">18378 14705 519,'0'37'-15,"0"0"-26,0-3 2,0-1-31,0-2-15,0-4-11,0-2 52</inkml:trace>
  <inkml:trace contextRef="#ctx0" brushRef="#br0" timeOffset="106615.3429">18430 16476 959,'5'35'55,"0"-3"-25,2-4-11,-3-1 7,0-1-16,-1-4 29,-1-4-26,2-3 0,-2-1 20,-2 0-46,3-2 9,0 17-4,3-13-27,-5 1-13,1-3-17,-2-1 2,3 0 14,-3-3 24,2 0-7,-2-2-12,0 1-49,1 2 0,-1-3-7,0 1-6,0 1-11,0 0 41</inkml:trace>
  <inkml:trace contextRef="#ctx0" brushRef="#br0" timeOffset="106719.7227">18489 17039 807,'0'30'1,"0"-7"6,0 5-17,0 1-60,0-1-6,0 0 0,-7-5-25,3 3-6,-1 2-23,1 2 68</inkml:trace>
  <inkml:trace contextRef="#ctx0" brushRef="#br0" timeOffset="107313.3346">18329 18239 2036,'17'0'-75,"-11"-16"-14,1 16-119,-1-8 26,-6 8 131,0-7-423,8-1 234</inkml:trace>
  <inkml:trace contextRef="#ctx0" brushRef="#br0" timeOffset="107563.276">18467 17826 1833,'0'0'50,"0"0"33,0 34 23,0-4-63,0 41-45,0 9-26,0-14-116,0 6-187,0 2-214,15-27 278</inkml:trace>
  <inkml:trace contextRef="#ctx0" brushRef="#br0" timeOffset="112124.7027">18682 6470 990,'0'-12'179,"0"9"30,0-1-24,5 1 7,-5 0 17,0 0-27,0 1-91,0 2 23,0-5 42,0 3-24,0 2 6,0-4-42,0 2 10,0 2-19,0-4-9,0 4-43,0-3 7,0 3-11,-8-2 12,8 2 19,0 0-31,0-3 5,0 3 3,0-2 11,-3 2-12,3 0-1,0 0-12,-3 0 18,3 0 6,0 0-80,-2 0 108,2 0-18,-3 0 4,3 0-21,0 0-45,-3 8 30,3-5 3,0 3 179,-4 0-275,2 2 30,2 2 1,-3 0 65,3 0-22,0 1 34,-3 16-52,0 1 12,3-7 26,-5 10-35,5-10 52,0-2-33,0-1-16,0-4 25,-2-1-20,2 1 0,0-1 13,0 17-11,0-8 9,0-1 1,0-3-3,0 11-2,0-3 6,0-2 0,8-6 3,-3 10-18,-1-4 17,-1-2-8,1 2-4,0 2-9,-1-6 6,2 5 17,2-3-26,1 2 0,-4-6 11,0-1 12,0-1-14,3 8 6,-1-1-17,1 0 22,-1-4-23,0 3 16,0-4 4,-2-3-21,4 7 9,-3 1 12,2 0-8,0-5 10,-1-4-13,1 9 1,-2-5-3,1 7 9,1-3-19,1 0 3,-3-3 23,1-4-17,-1-1 10,3 10-13,-2 1 35,3-1-31,-2 0 9,1 0 4,1 2-18,-1-2 18,0 1 3,0 2-30,-1 0 12,1-1 17,0 1-12,1 0 24,-2 1-11,0 0-17,1-1 3,0 5 7,1-1-5,-3-2 10,4 0 5,-4 1-21,2-1 10,1 0-2,-2-1-52,2 1 76,1-1-13,-2-1-10,3-1 2,-2-2-6,1 0 24,0 1-15,-2 0-7,2 1 6,1-4-7,-1 0-3,1-1 5,-1 1-1,0 0 13,0-1-14,0 1 3,5-1-8,-3-1 30,0-1-9,0 1-8,0 2 13,1 0 3,1-1-22,0 4 6,2-5 23,-1 3-39,-1-1 7,2 1 18,-2-1-16,1 1 20,1-2 14,-1-1-42,4 2 4,-4-3 15,-1 3-20,1-3 21,-1 3-6,-1-2-7,3 2 27,-1-4-41,3 2 48,-3 0-47,0-2 20,1 2 13,0 1 4,2 3-9,-1-4-8,-4 0 11,3 2-9,1-3 9,-2 1 11,1 1-7,2 0-18,2 3-2,0-4 19,-4-1-13,3 0-4,-2 2 1,-1-2-6,2 1-17,1-3 23,0 1-16,-1 0 23,0-4-3,2 3-8,-3 1 10,2-1-6,-1 1-6,-1-1 24,1 0-25,1-1 5,1-2-2,-2 4-4,-1-1 15,0-1 8,0 1 0,0 0-13,0 0 0,0-1 10,1-2-22,2 1 2,-4-1 2,-6-2 11,4 2-9,2-1 24,1 1-17,-4-4-17,-4-4 25,1 3-11,-1-1 1,1-1-20,-2-1 24,10 8 8,-2-1-30,-1-4 0,-4 0 30,0-1-6,6 4-27,-3-2 49,3 4-17,-1-1-26,1 1 18,0 0 3,-3-4 1,2 3-13,-3 1 27,2 2-14,1-2-3,-3-3-5,1 3 4,3 2-14,-4-6 5,3 6 21,-2-2-34,0 1 40,1-2-20,0 1-10,-3-4 15,0-2-20,0-2 4,-1 1 2,-1 0 15,-2-1-10,12 6-8,-1-2-8,-1 3 27,0-3-21,2-1 24,-4 0-15,4 0 16,-2 2-29,1 0 36,0 1-6,1 0-44,-1-2 50,1 0-33,-6-1 8,4 3 99,1-1-135,-1 1 11,-1 1 16,0 1 11,1-1-1,-4-3-21,5 2 48,-6-2-48,0-3 3,-2 1 32,-1-1 3,7 7-22,-1-5-16,-3-2-3,0-1 42,-2 0 7,-2-1-36,1 1 18,9 4-10,-1 1 14,-3-2 15,-2-2-45,7 1 30,-5-2 4,-2-1-28,-1 1-1,-2-3-31,-1 3 87,0-1-53,11 6 26,0-1-8,-4-5 10,-1-2-30,-3 2-1,0-2 48,-1 1 33,-1 1-98,-2 0 11,14 5 10,1-1 11,-5 2-15,-3-3 31,-2-3-9,0 1-18,-2 0 4,-2-1-1,11 4 20,-4-3-20,-1 0 33,-4 0-27,0-2 10,0 1 2,-1 0-10,-1-1-4,11 8-12,-2-6 10,-4 0 15,0-1-5,-2-1 10,-2 0-35,0 0 27,0 0-8,12 7 7,-6-3-6,4 0 13,0 1-21,-5-4 0,-2 1 24,-1-1-25,-1 1-3,9 2 15,-5 0-5,-2-1-3,-1-2 2,0-1 22,-3 0-10,0 0-9,0-1 17,13 6-20,-6-4-23,-3 2 44,0-1-3,0-2-8,10 4-7,-8-2-14,-2 0 16,1 0 9,-1-2-16,7 6-8,1 0 22,-3-3-5,3 1 11,-4-1-21,-3-1-1,7 5-7,-6-4 33,5 3-23,-4-2 1,-3-2-2,7 4-1,-4-4 30,-3-1-37,-2 0 23,-1-1-9,0 0-7,-1-1-2,0 1 1,0 0 19,0-2-2,0 0-26,13 6 1,-6-3 13,-3-1 4,-2 0 12,1 0-24,-1 1-30,0-2 9,-1 0 43,16 3-17,-9-2 26,-2 0-11,-3 1-16,1-1-14,-3 0 12,1-1 18,0 0-30,11 5 13,-7-4 20,-3-2-7,0 1 0,-1 0-11,-1-2 13,-1 2-25,0-1 1,0 0 28,0 0-20,-1-2 17,1 2-18,-1 0 13,1-2-12,0 3 21,0-1-38,1 1 35,0-3-32,-1 2 34,0 0-17,1 0 33,0 0-41,1 0 6,-1 0 12,15 7-16,-2-5 5,-4-3-14,-4 1 16,-2 1-36,0-1 64,-2 0-10,-1 1-7,0 0-18,-1-1 23,0 1-11,1-1-17,0-2 4,-1 3 9,0-3-6,-1 3-3,1 0 19,1-1-31,-1 0 22,1-2-10,-1 2 12,0 0 23,-2-2-42,1 2 19,1 1 0,-1-2-1,0-1-10,2 4 19,-2-3-39,0-1 28,0 0 22,0 0-13,-1 2-35,1-2 38,0 3-2,1 0 0,0-3 6,-2 2-48,3-2 34,-3 2-17,1-2 19,0 2 6,1 0-24,1 0 21,-2 0-6,1-2-27,0 2 18,0 0 1,1-2 5,-2 3-8,1-1-18,0 0 32,0 1-18,1 0 15,-1-3-3,1 3 15,0-3-22,-1 2 12,0-2-21,2 4 3,-1-2 19,0-2 23,0 3-43,0-1 9,-2-2-13,2 2 18,-1 0-5,0 0-13,2 0 22,-2 0 7,0 0-4,0-2 5,-1 0-13,2 0-8,-2 3 17,1-3-20,0 0 19,-1 3 8,1-3-19,-1 0 21,0 0-27,1 0 24,-1 0-18,1 0 4,-1 2 15,0-2-15,1 2 29,0-2-43,-1 0 5,2 2 10,-2-2-2,1 0 2,-1 2-15,1-2 12,0 2-17,0-2 1,0 0 1,0 2 27,-1-2-16,-1 0 5,2 0-21,-1 3 36,0-3-1,1 0-18,1 0-2,-2 2 26,0-2-25,-1 0-2,2 2 10,-1 1 31,1-1-45,0-2 11,0 2 3,-3 0-16,2-2 6,-1 2 26,3-2-27,-2 4 10,0-3-6,1 1-108,0 0 35,-1-2 75,0 2-20,0-2 27,1 3-4,0-1-8,-2 0 6,3-2 17,-3 0-23,2 2 20,-1 0-4,-1-2 1,0 2-6,2-2-13,-2 0 21,1 2-4,-1-2-1,0 2-4,1-2-14,0 0 8,0 2 4,0-2 6,1 0-1,-1 0-4,-1 0-12,1 0-6,0 0 7,0 0 24,1 0-25,-1 0-10,2 0 33,-2 0-25,2 0 13,-1 0 5,0 0-24,2 0-2,-1 0-9,0 0 4,1 0-207,2 2 78,15-2 100,-6 0 26,-2 0 44,8 0-12,0 0-17,-4 0 16,4 0-40,1 0-31,-6 0-21,-2 0-28,5 3-79,-1 2-32,-2-5-57,5 2-74,-9-2-134,-2 1-150,-4 1 17,12 4 417</inkml:trace>
  <inkml:trace contextRef="#ctx0" brushRef="#br0" timeOffset="116420.151">11613 12559 541,'-20'-20'-6,"14"19"14,0 1 13,0-2-4,0 2 52,3 0 21,-1-3-25,1 3 19,1 0 39,-1 0 7,3 0 10,-3-3-22,0 3 91,1 0-9,2 0-25,-4 0-23,2 0-45,2-3 4,-3 3-83,3 0 44,-3 0-15,3-3-42,0 3 23,-4 0 18,4 0-7,-2-4 2,2 4-5,0-2 21,0 2-6,0 0 1,0-3 3,0 3 1,0 0-2,0-4-8,0 4 16,0-2-2,0 2-1,0 0-34,0-4 37,0 4-70,0-3 50,0 3-16,7-2 9,-5 2 2,1-3 27,-1 3-47,1 0-30,3-4 28,0 4-9,1-2 9,1 0-6,1 2 22,-2-4-34,3 2 10,1 2 5,-1 0-8,16-6 24,-8 2-33,0 2 25,-1 2-42,-2-2 30,0 2-30,12-4 13,-5 4 20,-5-3-21,-2 3-37,0 0 103,-1 0-33,0 0-9,-2-2 12,-2 2-18,1 0 8,1 0-10,0 0 9,1 0 5,-1 0-15,0 0 23,1 0 4,15 0 0,-6 0-28,-2 0 27,7 0 11,0-4-33,-6 4 45,-4-2 9,0 2-3,11 0-8,-5 0-7,-2-3-38,-5 3 50,0 0-50,-1 0-9,14 0 13,-6 0 17,-3 0-46,-3 0 10,-3 0 9,0 0 12,0 0-39,-2 0 32,14 0-103,-3 0 146,-4 0-33,-4 7-10,0-7 13,0 2-22,11 2 4,-4-3 1,6 3-3,-6-3-5,-4 2 2,10-1-7,-3 1 22,0 3-1,2-3-3,2 0-25,3-1 4,-5 1 5,-1 0 27,1 1-24,-1 2 15,2-2-16,-2-1-9,-6-1 10,-1 1-19,-2 0 25,8 2-5,-4-1-13,3 1 14,-1-1-20,-4 0 10,-3-1-83,-1 0 128,-1 1-34,9 3-10,0-1 19,0 0-15,4-1-7,-3 0 13,1 0-35,-1 2 22,3 1 30,-2 0-12,3-2-17,0 0 13,-1-1-4,0 1-2,0 0-1,0 0-11,0 2 29,1 0-26,0-2 7,-4-1-14,3-1 24,-1 4-5,2 1-23,-2 0 26,0-2-4,3 1-15,-6-3 5,0 1 17,0 2-19,0 2 4,-1 1 15,1-3-32,-1-2 37,-2 2-5,-3-1-19,-3-1 28,1-1 21,5 5 0,-4-3 17,0-4-5,-2 2-3,9 1-39,-5 1-8,2 3 15,-3-4-16,-1-2-8,7 2 21,-5-2-42,0 6 27,0-4 10,-2 0 23,5 2-30,-2-4 32,-3-1-44,-1 2 11,-3-2 36,12 6-22,-1 0 2,-2-1-19,2-1 17,2-1 16,-4 0-22,0 2 1,-3-2-16,-3 0 7,-2 0 2,0-2-2,9 4-4,-7-3 4,-2 0-4,-3-1 21,1 0-13,-3 0-3,0 1-12,1-2 28,0 0-23,0 1-1,-1 0 26,13 7-27,-5-5 37,3 6-5,0-2 31,1-1-1,1-1-22,-3-2-6,-5 0 6,0 1-51,5 4 32,3 1 0,0-2-25,-1 1 5,0-1 10,-6-2-10,6 3 20,-2-1-1,-3-1-17,-3-1-12,7 6 4,-3-7 40,-3 1-12,4 4-8,1 2 9,0-1 12,-2-1 15,4 2 1,0 0-26,0 0-27,2 1 27,-2 0-3,1-1 67,-1 2-97,1-1-14,0 2 34,2-1-3,0 1-67,-2 0 100,0 2-40,1-2 23,-3 2-28,0 1 35,3-3-41,-3-1 35,1 3 6,-2-2-14,1 2 15,-1 0 33,1-1-27,0 4-3,0-1 5,-1-2-5,2 0-5,-3 0 8,0-2-62,1 4 62,-3-1 0,3 0 0,0 1-17,1-3 12,-2 0-18,1 0-2,-1-2 9,-1 2-5,1-2-11,0 2 6,0-1 4,-2 0 0,2 2-9,1-2-2,0 0 0,-3 0 3,0 1 25,2 0-45,-2 0 25,-1 0-22,1-1 10,1-1-2,2 0 9,-5 1-8,1 1-83,0 0 200,0 1-128,2-1-10,0 1 27,1-4-9,-3 2 52,1 2-54,2-2 33,-1 1-9,0 0-15,0 1-3,1 0 22,3-1-20,-4 0 35,2 2-21,-2 0-6,1 0 14,-2-1-11,2 1 15,2 1-29,-3 1 15,2-2 16,-2-3 0,2 1-24,-3 1 25,2-1 0,-1 0-4,2 2-1,0-3-12,0 2-5,1 2-3,-2-2 5,-1 1 3,-1 0-19,1-1 7,-1 2-6,3-1 10,-3-1-15,-2 0-5,1-2 37,-1 0-34,-1 1 24,-1 0-2,-2-2-7,2 1 6,-1-2-14,2 4-57,0-4 83,-4 1 4,4 2-12,0 0-22,1 0 19,-1 0-1,0 2-7,3 0-17,-2-2 29,0-1-6,0 1 4,0 2-12,1-1 4,-1 4-4,2-2 1,-1 1-13,1-2 28,-1-1-14,-1 2 7,0-2-14,-1 3 7,-1 0 0,-2 1-4,2-2-5,0-1 32,-1 1-45,-1-3 31,-4-1-8,4 5 0,-1-1-8,-1 0 7,1 0 24,0 1-36,2-3 10,0 1 4,-3-4-4,1 4 1,1-2-17,1 4 40,1-2-25,2 2 2,0 0 0,0-4 17,-1-1-35,1 1 7,-2 0 19,0 2 7,0-1 37,1-1-162,3 0 141,-4-5-22,-2-4 0,-2 2-1,-1-2-7,7 6 7,-5-1-14,-1 0 4,0-4 8,-1-1-3,-1-1-25,0 0 43,-2-1-41,2 1 34,-1 0-13,-1 2 51,8 10-148,-3-7 124,0 1-17,-4-2 5,0-1-31,1-1 8,0 0 4,4 11 15,-2-6-15,-1-3 12,0 1-28,-1-3 20,0 0 7,-1 0-10,0 0 18,9 11-11,-3-1-9,2-1-4,-1-3 93,-2 0-117,-1-3 3,-3-2 22,1-1 11,-1 1-12,-2-1 11,2-3-15,-1 2 31,1-3-16,-2 3-14,1-1 26,-1-2-27,0 3 10,1-1-2,1 0 6,0 0-1,-1-2 65,-1 2-101,0 0 22,0-2 3,0 2 9,-1-1-13,1 2 14,0-1 8,0-1-7,0 3 4,-1-2-6,0 0-12,0 1 24,0 1-13,1 0-15,-1-3 19,0 2-7,1 2 7,-1-1 13,0 0-7,0 0-17,0 1 18,0-2 0,1 1-4,3 14-26,-2-7 18,-1-3 19,1-3-11,-2 3-20,1-3 26,0-2-19,1 0 22,-1 0-24,0 0 23,1 0-30,3 12-8,-1-4 33,-1-3-10,1-1-6,0-2 22,-2-2-10,-1-1 2,0 1 11,0-2-21,-1 1 2,2 0-2,-1 1 2,1-3-15,-1 2 12,1 0 0,-1 0 24,1 1-9,-1 1-9,8 10-13,-3-4 37,-1-5-25,-3 1-7,-1-5-6,0 2 4,0-1 18,0-2-45,0 2 39,-1-2-7,1 0-1,0 1-15,-1-1 48,0-1-51,0 1 12,-2 1 6,2-1 10,0 0-36,0-2 43,0 2-39,-2-2 10,0 1-49,0 1-4,0-3-22,2 5-1,-2-2-1,0-1 7,0-1-31,0 0-33,0 0-60,0 0-41,0 1-64,0-2-56,0-2-73,0 1-70,0 1-141,0-1-155,0-2-260,0 0 670</inkml:trace>
  <inkml:trace contextRef="#ctx0" brushRef="#br0" timeOffset="119575.657">18332 13264 2097,'-12'0'239,"11"-6"-18,1 6-15,-2-3-21,2 1 17,0 2 49,0-3-150,0 3-26,0 0-14,-3-3 7,3 3-28,0-3 39,0 3-33,0 0-16,0 0-8,-3 0 19,3 0-24,0 0-18,-3 0 51,3 0-31,0 7 28,0-4 24,0 4-16,0-2-14,0 1-3,0 1-12,8-1-3,-4 2-4,0 1-10,5 12-11,4-3 1,-4-2 3,-2-3-17,6 3-10,0 2 13,4-4-12,1 1-8,-2-1 3,2 1-27,-1-3-53,-4-2-31,0-2-33,-1-3-36,-1-1-29,-1 0-65,-1-1-110,-3-1-93,1 0-153,-1-2 76,-1 0 370</inkml:trace>
  <inkml:trace contextRef="#ctx0" brushRef="#br0" timeOffset="119809.984">18675 13249 2079,'0'-19'227,"0"16"-8,0 1 3,0 1-5,-5 1-34,2 0-61,-4 0-13,-3 0-14,-16 13-27,1 0-23,-1 3-9,-1-2-35,-3 5 6,1-1-10,-4 1-26,1 0 11,-3 0-21,3 3-52,0-3-40,2-4-37,4 0-83,0-3-86,2-4-155,5 5-244,6-7 76,5-3 491</inkml:trace>
  <inkml:trace contextRef="#ctx0" brushRef="#br0" timeOffset="120700.4015">18645 13691 1583,'22'-16'219,"-15"13"-7,1 0-14,-1 1 21,0 0 20,-1 2-18,0 0-69,-1-4-97,0 4 136,-2-2-37,0 2-26,0 0-20,-1-3-13,0 3-3,-1-4 9,-1 4-17,0-2 9,0 2-13,0 0 2,0 0-31,0 0 2,0 0-17,0 0 6,0 0-31,-11 0 1,4 0-6,0 9-13,-11 3-7,-1 0 24,-3 1-15,3 1 26,-1 3-37,0 0 21,5 0-19,-1 1 7,1 0 17,0 0-19,2 1-16,2 0-4,5-3-30,1-4 22,2-1-22,0-1 37,2-2-7,1 1 1,0-3 28,0 1 0,0-1-17,0-2 22,7 1 5,-5-2-5,1-1 14,1 0-6,0-2-13,0 0 0,2 0 3,0 0 9,0 0-20,1-9 24,0 4-4,-1-1-10,9-7-4,-4 1 4,-2 1-1,0 2 4,-2 1 4,0-2-15,-3 1 34,2 1-28,-2 0 0,0 1 10,1 2 5,-1-3-10,1 1 28,-1 1 7,-1-1 4,0 2-12,1 0-6,-2-1 8,2 2 13,-1-1 11,-1 1 5,0 0-7,-2 1 2,3 0-2,-1 1-7,-2 2-11,2-4-12,-2 2 1,0 2 3,0 0 2,2 0 18,-2 0-42,0 0-1,0 0 10,0 0-4,0 10 7,3-4-41,-3 1 58,0 0-59,3 1 1,-1 0 31,0-1-2,0 2-76,1-1 0,0-1 65,1 3-15,0-2-15,1 0-4,1-1-19,-2-1-44,2 0-28,-1-1-28,0 0 57,0-2-182,1 1-54,0-2-170,1-2-197,0 0-201,0 0 476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8:42:57.25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3136 1275 2077,'9'-16'61,"-8"16"34,-1 0 11,2 0 8,1 9-6,-1 0-3,3 19-103,-1 2 142,0-1-25,2 4-42,-2 5 10,2 2-14,0 4-12,0 0-14,3 3 1,-1 1 30,-2-4-35,1 5 16,1 3 18,2 3 26,-1 0-34,-1 5-15,2 4-40,0 0 27,-3 4 0,2 4-7,-1 2-20,0 5-4,0 0 6,-2 5-19,-1 4 22,1 4-30,1 6 43,1 0-40,-6 4 39,2 1 1,0 4-16,0 6 13,0-3-1,-2 3 37,0 2-26,-1 4-23,3 74 33,0-42 16,-4-23-2,1-17-11,1 5-5,3 80-17,1-43-5,-2-26-19,1-12 21,3 73 31,-2-35-46,0-23 35,-1-19 7,1 6-44,2 75 8,0-3-5,-2-40 14,-2-20-4,2-15-14,2 80 26,-8-42 16,1-21 9,2-15-16,-1 80-6,-2-42 12,0-25 10,0-15 10,-9 4 10,4 75 14,-1-41-47,2-27-27,-2-17-3,-2 1-12,2 3 5,-2 1 1,1-1-5,1-2-17,-2-2-32,1-2-26,-1-2-72,0-5-99,0 1-47,1-10-61,3-3-102,-4-7-147,2-4-281,2-7-195,0-10 708</inkml:trace>
  <inkml:trace contextRef="#ctx0" brushRef="#br0" timeOffset="874.8015">994 8660 2408,'17'0'182,"14"0"-3,63 0-21,14 0-48,-70 0-14,8 0 6,5-13-27,-3 11-37,2-2 1,4 0-23,6 0 9,3-1 5,7-1 5,7-2 3,-1 0 9,7 1-103,7 1 148,2-3 84,6-1-136,4 0 7,6-1-17,5 3 19,74-8 44,-4-1-12,-42 4 24,-14 2-26,57-2 22,-35 2 100,38-4-114,-4-1 4,4 2 2,-32 6-46,36-2 14,2-2 10,4-1-5,1 2 1,-1 1-16,0 3 5,2-1 9,4 3-29,3-4 13,4 2 6,-3 0 21,4 0-18,3 0-12,-1 3 28,4 0 35,2-4-11,5 3-8,3 2-17,-2 2 4,5-2-1,-1 3-31,6-4-19,0 1 17,1 3 2,-5 0-36,2-3-7,3 3-5,-3 9 43,2-4-27,-1-3-3,1-1 8,-1 7-29,-3-2 26,-5 3-42,3-1 17,0-3 2,-7 1 7,0 1-6,-6 2-31,-4-2-8,-4 1-45,-3 2-19,1-3-51,-4-2-12,0 3-43,-9 0-11,-37-2-9,35 3-49,-36-2-62,-22-3-21,-17-1-61,1 3-82,77 3-211,-47-1-212,-27-4 535</inkml:trace>
  <inkml:trace contextRef="#ctx0" brushRef="#br0" timeOffset="9937.5386">1380 948 629,'0'-20'154,"0"7"-8,0 4 15,0 9 36,-14-5 4,14 5 1,0 0 15,-8 0-20,8 0-13,0 38-27,-8-19-34,8 7-4,0 4-8,0 5-46,0 40 39,0-7 3,0 1-16,0-41-25,19 0-23,-16-1 2,2 0-22,-3 4 19,1-1-1,3-2-40,0 2 33,2-3-13,-2 2-15,1 0 28,3-2-34,-2 1 17,1-1-2,-1-1-14,4 1 3,1 1-8,-3-4 22,2 1-9,-5 3 13,8 1 12,1-1 0,-4 2-3,1 0-29,-2 1 29,5 0 32,-1 1-48,-1-1-7,-1 2-4,0 2 14,1-1 9,2-1 3,-2 0-15,0 0 13,2 2 17,0-4-23,0 1-14,0 1 33,0 0-17,-1 0-12,4 1-2,-2-1 12,1-2 2,-2 3-8,-2-2 6,6 3-8,-3-6 105,-3 5-59,3-1-126,-1 0 57,3-3 12,-2 1-9,0 1 6,-1-1 18,0 2 4,2-2-7,2-2-8,-1 2-3,-4 1 1,5 2 12,-1 1-251,2 1 345,-4-3-8,3 2-31,-2 2-53,-2-4 5,6 3 8,-5 2-13,-2-6-23,3 2 30,1 2 3,-1-4 3,-1 2 4,2 2-14,-1-2-21,0 3 16,2-1-19,-2-2 19,2 0-9,-2-2 6,1 2-21,-1-2 4,2 4 1,0-5 25,-1 6-25,-2-5 22,3 4-10,1-2-5,0-1 35,-2-2-41,-1 1 1,0 2-68,2-1 119,0-3-22,0 1-4,2 1-13,-3 0 18,-2-1-39,3 2 11,-1-3 13,0 2-4,-2-1-2,1 0-8,-1 2 3,2-2-26,-1-1 31,-3-2-18,1 1 49,-1-2-51,1-1-1,3-1 6,-3 1 10,0-5 8,0 3-20,1 0-13,0 0-37,1-2 84,-3-3 0,3 2-26,-3 3 0,0-2 13,3 2-23,-2-4 18,2 5 0,-2 0-25,-2 2 26,4 1-1,-2-3-11,4 5 8,-3-5 8,-4 4-7,4-1-13,1 1-78,0 1 117,0-5-12,-4 1-3,2-1-9,2-2-7,-2 1-1,1-1 4,-3 0-6,1 1 5,-2-3 5,3 2-21,2-3 17,-6 1-9,2 0 9,2-1-12,-2 3 25,0 0-26,2-2 4,-3 2 6,1-1-7,2 3 3,-4-1 25,3 0-14,0 0-14,-1-1-1,0 3 21,2-1-28,-2-2 11,1 1 22,0 0-13,-1 2-17,0-3-5,-1 3 25,4-4-14,-3 0-1,1-1 3,-1 2 1,-1-2 15,2 3-20,1-3 21,-3 1-25,3-2 26,-3 0-76,2 1 86,-1 0-6,0 0-20,1-1 4,0 0 5,1 0 3,-2 0-8,2 1-16,0 0 27,0-2-27,-3 0 74,2-1-102,1 0 34,-2 3-6,3-2 3,-4 0 5,2-1 20,-1-2-25,2 6-53,-3-2 96,4 0-6,-1-3-34,-3-1 7,1 4-14,1 0 7,-1-1 21,3 0-4,-3-1-12,-1-1 5,2 2-9,-1-2 7,-1 1-1,2-4 0,1 2 4,-2 1 15,-1 0-23,2 0-5,-1 0 1,2-1 7,1 0 1,-7-2 3,5 3-15,0-1 30,1 4-23,1-5 6,0 2 14,-3-1 16,0 0-39,1 3-14,-2-3 15,2-1-82,1-1 116,-6-3-3,1 6-12,1-4 1,-3-2-17,7 2 23,-6-3-24,0 2 3,-2-2 4,0-2-18,6 10 18,1-5-4,-1 2 22,-5-2-24,1-1 16,4 6-6,1-4 13,1 3-40,-7-5 14,0-3 4,5 7-6,-4-1 1,0-4 25,0-2-22,-2-1-18,-2 0 49,8 8-13,-1 0-10,-2-4 2,-1-3-10,0-1 7,-4 0-19,1-2 26,0 1-22,0-1 27,1-1-10,-2 1 1,0 0-5,0-1-14,10 9 7,-2-5 17,-2-1-39,-2-3 49,-1 1-10,0 0-9,-1-1 17,0 0-37,-1-1 10,13 7-9,-9-3 19,0-1 33,0 1-23,-2-3-16,3 0-32,-4 0 43,-1 0 14,2 0-27,-1-1 10,10 11 2,-2-7-2,4 1-6,-6-1-8,-3-1 22,1 1-5,-2-1 0,-1-3 7,-1 1-6,1-1-34,-1 1 30,12 8-15,-8-4 17,2-2 0,0-3-5,-4 1-4,-1 1 9,-1-1-3,13 7 3,-7-4-23,0-2 23,-3-1 14,-2 0-30,2 1-5,6 6 22,-2-4 0,-2-2-16,-3-1 15,0-1-6,-1 2-10,1 0 16,-2-2 1,0 0 0,0 1 8,10 7-4,-5-4-32,1 0 11,-2-2 16,-3 0-3,1 0 2,-2 0-12,11 7 14,-5-5-3,-4-1-1,1-2-1,0 0 13,-3 1-7,-1-1-17,1-2 5,0 1 9,1-2-12,-1 2 4,0-1 5,0-1-3,13 8 4,-6-5-1,-1 1-1,-1-2-13,-1-1 33,0 1-54,6 6 45,0-4 14,-4-3-29,-3-2-19,0 2 32,-1 1-7,0 0-5,0-1 12,0-2-8,1 1-8,-3 1 4,0 0 5,3 0 2,-1-1 46,15 3-93,-6-2 25,-4 0 39,-1-1-7,-1 2-75,-2-1 65,1-2 28,-1-1-19,-1 3 18,0 0-37,13 3 0,-5-1 10,-1-4-6,-1-1 22,-6 3-13,2-1-21,0 0 0,-3-2 11,1 2 22,1-2-24,-1 2-48,0-2 84,1 0-22,0 2-15,2-2 13,-2 0 7,18 0-21,-9 0 31,-4 0-36,0 0 10,-2 0 11,10-10-22,-4 8 28,-5 2-8,-1-4-21,-2 4 17,0-2-11,0 2 18,0-4-23,-3 2 17,1-1-12,1 3 1,15-6 30,-6 2-32,4-2 8,-6 2 7,-1 0-3,-2 1-11,0 0 14,11-4-10,-3-1 2,0 0-9,-5 2 19,4-1-11,-3 2 2,5-1 14,-2-4-10,2 1 2,-2 0-2,-2 5-101,3-3 49,0-4 113,1 1-21,-1-1-29,-3 2-14,4 0 4,-1 0-9,2 0 6,0-3 27,0 3-28,-2-3 4,1-1 14,0 2 9,1 0-38,1-2-8,-1 0 16,-1-1-19,2 2 8,1 0 38,-1-2-26,2 0-13,0-2 25,-1 1-8,3 0 16,-5 0-26,6-1-54,-1 0 75,-1-3 7,0 1-6,0-1-11,2 1-15,-1 0 6,2-3 23,-2-2-11,-3-1-7,2 4-10,0 0 6,2-3 2,0 0 16,1-2 0,-3 3 0,1-3-3,-2 0 5,5 1-28,-7 1 34,3 0 3,-2-1-25,0-1 0,5-1-13,-3 1 17,2-3 16,1-1-27,-2-2 4,4 1 23,-3 0-17,3-2 9,-3-3-12,2-2 14,-1 1-30,2 0 1,-2-2-8,2 2 35,1-2 1,0 0-19,-1 0 21,0-2-21,2 3 7,-1-1 10,-1 0-22,3-2 16,0 0 9,-1 1-7,-1 2-6,5-2 0,-2 0-18,0-3 27,1 3-15,-2-2-7,2 0 9,-1 3-8,1-4 20,1 2-8,-3-1 69,1 1-90,0-1 1,0-2 17,2 2-26,1-2 55,-3 2-33,2-2 4,-1-1 15,0 5-6,2-5-48,-5 0 55,2 0-13,1 2 13,-1 0-2,1-1-19,-1-1 10,2 1-4,-1 0 18,-2 1-19,1 2 9,3-5-3,0 1-18,-3-1 21,0-1 14,0 0-24,0 2 12,1-2-17,-2-1 28,-1 0-13,-1 0 10,2 0-8,-1 0 0,1 0-14,0-4 9,-1 4 3,0 0 7,-1-2-21,2 0 8,1-2 0,-2 3 7,1-2-7,-2 0 7,3 1-14,-2-4 4,1 3 18,-1-3-38,-2 2 21,3-2 5,0 1-5,1 0 1,0-6 24,-4 2-35,4-1 34,-2 1-35,0-1 10,1-3-6,-2-1 4,2 4 10,-2-1 11,-1 3-25,3-6 5,-5 3 15,4 0-2,-3 0-8,3 1 0,-2 1-14,1-1 23,-1 2-22,-2-1 6,1 4-1,0-3 11,1-1-5,-2 1 17,1 1-25,-2-1 18,3 0-22,-2 5 7,0-1 3,1-2 5,-1 1-1,0 2-11,0 1 12,2-1-1,-4-1 7,-2 1-8,1 2 0,0 2 11,1-4-6,0 0 4,-3-1-28,1 4 12,-1-2 4,-1 0 5,2 1-11,-3-1 25,0 3 9,0 1-44,42-77 24,-5 13-13,-2 9-6,-10 4 13,-3 19-9,-10-2-2,3 13-24,-12 10-13,2 6-88,-9 18-92,6-9-216,-15 18-398,-4 13-634,2-4 988</inkml:trace>
  <inkml:trace contextRef="#ctx0" brushRef="#br0" timeOffset="11468.4348">11554 4506 2889,'-18'0'47,"11"5"10,3 2 23,-6 11 8,3 1 11,6-2-36,1 2 19,0 9-41,0 5 17,9-3-32,1 0-23,0 3 43,-1 0-37,4-2 9,-2-2-46,2-1 20,1-4 4,-2-1 29,-1-3-19,2-5-13,-1-4 3,-1-5 26,-3-4-7,0-1 6,2-1-28,-2 0-3,11-17 29,-1-2-13,-1-4 17,1-2-18,-1-5-13,0 0-13,0-5 4,-1-1 46,-1 0-42,-1 0 14,-1 2 9,2 2 36,-2 0-20,-2 4 25,0 0 25,-2 8 24,-1 4 21,-1 4-19,-1 4 14,-1 2 6,1 4 25,0 2-40,1 0-16,8 20 54,-2 1-56,1 6 3,0 9-35,-2 4-5,1 5-2,1 7-46,-3 5 16,1 8-10,0 6-20,-1 8 20,-1 1 11,1 5-27,-3 2 10,-3 0 8,-1 0-6,0-3-34,-1-6 28,3-6-44,-4-4 14,-2-7-124,2-4-80,-2-8-84,4 1-8,1-9-89,-2-6-82,-1-8-130,1-11-211,-1-7 20,1-8 569</inkml:trace>
  <inkml:trace contextRef="#ctx0" brushRef="#br0" timeOffset="11733.9917">12360 4166 3377,'0'-21'52,"-5"19"1,3 0 123,2 2-22,0-3 4,0 2-42,0 1-30,0-7-23,7 3-42,-1-1-13,1-2-21,10-6-11,0-3-18,1 0-38,2 0-51,2-4-24,-3 2-28,1-1-96,1 2-96,-1-1-173,2-3-183,-5 2-35,0 2 531</inkml:trace>
  <inkml:trace contextRef="#ctx0" brushRef="#br0" timeOffset="11952.7143">12447 4276 2690,'-18'27'75,"14"-6"7,2-5 30,1-4-15,1-1-14,0-2-11,0-2-29,9-4 12,-5 0-95,1-1 85,1-1-30,3-1-4,0 0-50,-1 0-25,16-11-60,-1 3-63,0-1-74,2-4-125,-2 0-131,-2 3-88,2-2 114,1-4 324</inkml:trace>
  <inkml:trace contextRef="#ctx0" brushRef="#br0" timeOffset="13374.2494">13236 3350 1596,'-14'5'94,"11"-5"62,0 0 17,1-8 54,2 2 2,0-2 8,0 0-16,0-1-26,0-1 1,14-12-5,-2 3-34,0 0-10,0 7-51,-1 6-6,2 2 22,0 2-35,-1 2-18,-1 0 22,10 20 0,-2 0-13,0 0-21,-2 4-23,-2 3-8,-1 3-8,-4 4 6,0-1-48,-2 2 48,-1-1-7,-4 4-4,-1-1-9,-1-2 21,-1-2-22,0-2 18,0-4-30,-10 0-11,8-6-36,-3-4-8,1-4-10,1-4-20,-1-1-26,2-1-61,-1-2-31,0-2 43,3-1 28,-5-2-23,3 0-5,2 0 21,-5-14-23,5 5 5,-3-1 24,1-15 34,2-7 66,0-4 19,0 5 21,0-6 6,7 0 36,1 0-1,0-5 6,-1 3 14,1 1 2,0 1-25,1-1 34,2 1 1,-2 0 0,0 6-3,0 2 32,-2 1-1,0 5 34,-3 4 21,-2 6-11,1 4-5,-2-1-54,2 2-16,-3 2-64,0 2 72,0 0 15,0 0-21,0 2-20,0 1 18,0 1 39,0 0-21,-8 0 16,8 0-22,-4 9 34,4-3-5,-3 4-12,3-1-16,0 1-12,0 1 5,0 20-32,0 2-6,9-3-20,-3-2 18,1-1-22,-2 0-83,1 2 143,1-5-65,3 2-87,1-5 54,-4 1-60,3-2-3,-1-5-19,-1-4-40,0-2-40,0-3-88,0-1-14,0-2-51,0-1-80,3-2-74,-2 0-109,13-10 87,-1 1 332</inkml:trace>
  <inkml:trace contextRef="#ctx0" brushRef="#br0" timeOffset="13764.803">13958 3134 2166,'-10'15'95,"9"-12"41,1-1 62,0-2-28,0 0 72,0 0-135,0 0-22,0 0-36,0 0 36,11 0-56,-5-11 3,1 4-36,9-2 8,-2-2 46,-3 1-141,10-6-9,-3 3-72,-2-1-51,-2 6-55,3-6-134,4 1-87,-4 0-75,2 2 84,1 1 338</inkml:trace>
  <inkml:trace contextRef="#ctx0" brushRef="#br0" timeOffset="14795.5469">14438 2414 1870,'-18'0'80,"15"0"41,1 0 62,1 0 11,1 0-12,0-6-5,0 2-27,7-3-11,4-12-32,-2 6 1,5-2 1,2 2-7,1 0 3,0-2-52,-3 7-10,-2 1 10,0 2-13,0 1-10,-3 1 26,0 3-42,-1 0 17,-1 0-43,1 0 10,0 0 21,-2 7 55,-1-2-101,1 0 17,-2 1-2,0 1-8,0 0-58,-1 1 76,-2 2 8,-1-2-10,2 3 16,-2-3-13,0 2-27,0 0 38,0 0 2,0-1-16,-10-1 12,7 1-4,0-1-2,0-1 19,1 0-27,-1-1-82,0 1 112,3-1 5,-3 0-35,3 0 3,0-1 22,0-1-26,0 2 23,0 0 3,0 0-10,11 2 3,-7-3 0,1 4 21,6 7 1,0-2-6,-2-2-28,-1-3 17,1 12 32,-1-5-1,-4-3 0,0-1 24,-2 1-22,-2-2-8,0 0-11,0 14-29,0-4-25,-11 3-6,2-1-77,-2-1-46,1 0-77,0-2-43,2-6-109,-1-3-112,3 0-201,-1-1-34,3-3 107,0-2 453</inkml:trace>
  <inkml:trace contextRef="#ctx0" brushRef="#br0" timeOffset="15061.1294">14776 1779 3042,'16'-26'212,"-6"8"7,-3 4-4,2 3 5,2 6-25,1 5-33,2 0-36,8 13 8,3 4-15,-1 4-19,1 9 1,-1 2-37,-5 5-28,-2 2-15,0 3-11,-1 7-5,-2 3-50,-4 4 19,-2 6-38,-4 0-66,-3 4 51,-1 2-32,0 1-16,-13-4-19,2 0-73,-2 0-75,-1-2-132,-3-1-155,-4-2-231,-3-1-34,-1 2 577</inkml:trace>
  <inkml:trace contextRef="#ctx0" brushRef="#br0" timeOffset="15576.6102">12956 2891 1440,'-20'0'226,"11"0"23,-9 16 26,-1 3-15,-1 5-51,4 7-9,2 5-22,2 5-25,3 1-49,0 5 6,3 10-28,5 1-10,1 2-39,0 3-16,13 4 11,-6-1-20,6 4-11,3-2-5,4 1 0,-1-4-10,-1-1-52,5-3 11,3-7-4,0-4-3,3-7-32,1-6 15,5-7 24,2-9-18,2-7-142,9-6-153,3-13-216,-6-8-111,5-7 410</inkml:trace>
  <inkml:trace contextRef="#ctx0" brushRef="#br0" timeOffset="16295.1975">14964 1089 1375,'0'-35'290,"0"14"25,0-4 36,15 3-25,2 2-47,0 2-85,0 10-80,0 2-27,-10 6-60,9 0-27,-9 33-21,6 8-37,-13 8-22,0-8 19,0-9 35,0 36 13,-35-32 20,20-14-14,7-8 17,-2-3-26,3-1 19,-1-1 2,1-1-68,1 0 90,1 0-21,2-3 1,-1-1-7,-1-1 14,2 2-14,-1 0-7,4-2 34,-3 0-3,1-3-1,2 3-5,0-3 1,0 3 21,0-3-16,0 0-16,0 2 6,0-2 7,9 0 3,-5 0-22,3 0-25,0 0-53,2 0 38,-2-8-87,17 2-12,-6 1-11,3-4-41,1-1-59,-1 0 5,-1 1-39,2 0-67,1-4-97,2 4 22,-1-4 273</inkml:trace>
  <inkml:trace contextRef="#ctx0" brushRef="#br0" timeOffset="31885.2839">2432 11291 1143,'-32'-20'167,"18"13"-33,4-2 12,3 1 56,5 1-2,2 0 54,0-2-5,0 1 97,8 0-111,5-7-9,3 0 20,1-1-7,2 3-51,2 1-19,-3 5-17,3-2-25,4 4-32,-4 3-14,6 1-81,-5 1 78,6 0-39,-3 11-6,-2-1-16,4 1 11,-1 0-34,-2 5 14,-4 2-15,-2 1 4,-2 5-9,0-1-15,-1 6-6,-9 0-1,0 0 0,-6 6 4,0-2 31,-12 1-3,1-2-95,-5 4 147,0-2-4,-4-1 4,-4-2-28,-2-1 9,-1-6 5,0 2 3,-4-3-9,1 0-15,-2-2-18,-4-3 25,-1 2-24,1-4-47,2 0-34,-4 0-16,2-4 46,-1 2-25,4-4-5,2-2-40,7-1 3,0-1-49,6-2-69,6-3-51,0-1-6,8 0 8,0 0-3,2-10-32,2 5-57,0-1-19,0-2-68,25-13 118,-8-2 52,9 0 198</inkml:trace>
  <inkml:trace contextRef="#ctx0" brushRef="#br0" timeOffset="32166.4683">3136 11120 1324,'32'-15'145,"-16"2"16,-6 1 15,-3 5-13,-3 2 34,-2-1 21,-2 3 3,0 1 6,0 2-19,-11 0 26,5 0-45,-2 0-27,-14 16-2,-4-3-12,-2 1-9,0 3 8,1 3 2,2-1-3,-6 3 5,7 1-4,-4 4-12,3-3-13,4 4-20,-2-3-37,5 2-19,-1 0 7,2-2-43,5 5 26,2-5-25,2 0 5,1 0-12,5-4-16,2-4 10,0 6-16,11-7-11,3 1 28,2-2-58,1-2-38,4-1-41,6 0-81,0-5-30,0-4-100,4 2-109,2-3-108,1 1-133,3-3-155,-1 0 77,-2-10 555</inkml:trace>
  <inkml:trace contextRef="#ctx0" brushRef="#br0" timeOffset="32616.035">3912 11343 2653,'-23'0'80,"2"8"28,7-3-3,0-2 29,6-2-12,0 1-47,0 0 17,4 0-33,0 0 56,-2-2 11,4 0-19,-2 3 18,4-1-1,0 0-14,0-2-45,0 2 8,0-2-122,10 2 158,0-2-51,0 1-12,16 2 79,-2-3-117,8 0-8,1 2 8,3-2-4,3 2 11,1-2 16,-3 0-15,6 0 6,1 0-1,2 0-24,0 0-16,1 0 13,1 0 3,0 0-36,0 0-28,2 0-35,4 0-24,-7 0-5,2 0-43,-2 0-60,0 0-77,2-10-39,-7 7-60,-1-2-51,-1 1-59,-1 3-48,-3-5 115,-1 1 275</inkml:trace>
  <inkml:trace contextRef="#ctx0" brushRef="#br0" timeOffset="33037.8373">5016 11057 1966,'-12'-4'181,"10"4"9,2 0-4,0 0 44,0 0-68,0 0-33,10 0-23,-4 0-2,1 0-18,3 7 22,0-4-37,12 8-15,4-2-8,0-1-44,-2 1 49,1-1-10,0 2-25,2 1 33,-2-2 1,2 0-22,-2 1 32,-2-1-14,1 3 14,-2-1-11,0-3-18,1 1-3,-10-1 111,2 5-122,-1-2 15,-4-2 40,-1-1-9,-2 1 8,-5-1-16,1 1-22,-2 0-7,-1 1-14,0 0 10,0 0-5,-9 16-23,-4 0 5,-1 1-11,-4-1-11,0 1-11,-7-3-18,0 1 2,-1-2 0,-1 0-13,3-6-66,-5 0-4,4-1-95,-1-1-58,3-1-157,3-3-124,6-2-147,-2-3-65,3-1 475</inkml:trace>
  <inkml:trace contextRef="#ctx0" brushRef="#br0" timeOffset="34459.3698">6536 11062 1576,'-18'-6'158,"20"0"6,-2-1 38,19-9 28,-1 1 15,3-1-10,4 3 5,4 0-18,2 4-9,4-1 10,-1 2-43,-1 2-53,2-2 25,2 1-35,-3 5-62,-2 1 20,0 1-13,0 7-7,-2-5-25,-3 4 2,-1 1-19,-9-1 28,3 2-21,-5 1 0,-4-1 10,-1 0 23,-5 0-27,-2 1-13,-2 0-13,-1 0 24,0 0 26,0 1-49,-16 11 16,0-1 36,-2-2-19,0 0-14,-2-1 7,-1-2-17,2-2-5,-3-1-2,1 1 5,-1-1-14,2-2-15,0-1 25,6-3-12,0 1-17,3-2 19,1-1 3,4 2 36,1-3-71,3 2 43,-4-1-20,4 2-16,2 0 15,0 2 26,0-2-19,0 1 35,0-1-57,16 13 94,-6-4-66,4 1-15,-1-1 29,-1-3-9,1 2 2,-1-3-19,-4 1-9,2-2 114,-1-4-99,-3 0-3,0 0 23,-3-1 60,1 1-26,-2 0-19,0-1 38,-2 1-42,0-1 10,0 1-47,0 2 14,-19 9-6,7-4-41,-5 0 0,-5 1-65,-2 1 2,-2 0-87,2-1-38,-4-3-113,-3 3-91,1-4-132,-1 2-232,2-1-157,3-2 614</inkml:trace>
  <inkml:trace contextRef="#ctx0" brushRef="#br0" timeOffset="140746.9099">9239 10302 2180,'18'0'275,"-17"-7"13,-1 4-1,0 3-27,0 0-90,0 0 1,0 11-11,-8-2-36,0 14-10,-2 7-23,0 5-32,-1 4-26,-4-4 0,-1 5-50,0 6-9,-2 4-45,-1 1-5,-3 3-10,-4 4-83,-3 1-8,0 2-96,-4 2-64,2-3-83,-5 1-87,-1 0-46,-4-2 109,2-3 169,-2-3 125,0-4 89,-1-5 59,4-5 82,3-5 62,-2-6 72,4-5-25,1-5 39,3-3-57,-7-7-34,6-8 58,3 0 76,4 0 25,6-23 36,2 6-30,1-3-18,7-5-19,4-1 20,5-4-6,6-3-23,5-3 29,4 4-48,8-4 15,6-1-55,4 0 21,8-2 4,2-1-2,7 2 33,5-2-45,5-2-87,2 1-40,3-2-30,3 2-36,1-1-7,-1 1-8,3-1 4,4 0-23,0 0-38,-1 0-19,-3 2-3,1-1-5,-1-1-16,-2 3 2,-1-4-101,0 0 130,-3 0 1,-5 2-37,-3 3 15,-5-1 17,-4 0-48,-2 1 26,-7 2-11,-2 1 26,-6 3 20,-4 2 26,-2 2-10,-4-4-60,-4 3 97,-6 1-7,-3 4-17,-4 6 16,-5 3-6,-1 1 24,0 3 5,-22-5 3,4 6 15,1 3-13,-5-2 41,1 6-7,-8 0-6,-1 3 0,-3 0 17,0 16 15,-2-4 1,0 2-13,2 3-14,-1 3 18,0 7 19,0 5-29,-1 4-3,-6 4-10,4 6-41,-1 3 17,-2 3-23,3 5 6,2 3 6,2 0-37,-2 1 52,0-1-14,4 3-28,-2 1-31,3-2 29,0 1-23,1-1 19,0 1-1,2-2-10,2-2 42,0-1-19,2-4 3,0-1 12,1-6-24,3-2 26,1-1 5,1-6-32,3-1 40,-5 0-39,1-3 1,6-5 22,1-3-35,5-8-23,0-5-2,0-4 44,3-2-36,0-3-8,3-3-12,0-1 6,0 0-39,0 0 2,0-13 0,11 4 18,3-11-2,1-2-1,2 0 82,0 1-45,0 0 1,0 5 39,3 1 9,-3 0-9,-4 5 5,-1 2 13,-1 5 4,-1 0 1,-1 1-2,0 2 19,-2 0-19,-1 0 13,2 0-22,0 0-25,1 10 2,-1-6 35,0 1-20,9 10-24,3-3 5,-3-2 20,-1-1 0,-2-3 3,5 5 5,0-5 9,-3-4-16,-1-2 3,1 0-3,0 0 3,13 0-6,0-8-27,1 1 11,-3-1-12,-1-1-19,1 2 20,-1-5-23,0 1 16,-2-1 0,-4-1 4,2 3 26,-1-3 16,-3-1-16,-2 2-11,0-1 22,-2 4 11,-3-1-16,-2 1 27,-1 2-27,-2-1 23,1 3 16,-4 0 7,1-1 21,1 1-3,-2 1-64,-1 1 65,-2-1-6,3 2 11,-3 0-25,0-1 18,0 3-25,0 0 4,0 0-7,-8 0 2,2 0 5,-2 0-7,0 7-5,-10 5 16,1 1-20,-2 2-21,0-2 11,3 6-5,-2 0-30,1 0 23,4 0-10,1-2-18,4-2-5,2 0-27,2-2 31,3-2-8,1-2 6,0-1-4,0-1 5,12-1 19,-5-2-14,2 0-13,0-2-4,3 0 4,16-2-27,-1 0 13,2 0 3,0-15 15,-1 7 22,-1-4-27,1 1 37,1-2-15,-3-1-11,-5 0 19,0 1 26,0 5-18,-7 0 5,0 1 40,-5 1 36,-2 1 23,0 3-40,-3 0 0,1 0 31,-1 2-22,-2 0 6,0 0-1,-2 0-14,2 0 7,0 9-47,-2-6 6,0 1-30,0 0 1,0 4-16,2-2-11,-2-1-50,0 1 8,2 1-36,-2 0-18,4-1-56,0-1 5,0-1-127,-1 1-77,3-2-147,1-1-142,0-1-119,1-1 133,2 0 467</inkml:trace>
  <inkml:trace contextRef="#ctx0" brushRef="#br0" timeOffset="141434.255">10577 11147 260,'0'0'-3,"0"0"9,-5 6 5,5-4 10,-3 0 10,3 0 13,0 0 15,-4 0 2,2 0 44,2 0 46,-3-2-18,3 3-15,-4-3-1,2 4-69,2-3-20,-3-1-41,3 2-1,-3-2-27,3 0-54,0 0 41,-3 0-49,3 0 4,0 0-11,-3 0 32,3 0-16,0 0 72,0 0-126,0 0 68</inkml:trace>
  <inkml:trace contextRef="#ctx0" brushRef="#br0" timeOffset="142246.5566">9653 11400 2237,'-12'5'155,"9"-5"55,1 0-6,0 0 17,2 0 9,0 0-9,0 0-15,0 0-32,0-9-15,13 4-45,5-7-44,3-1-4,3 0-30,1 0-59,4-3 32,-1 1 3,2-1 7,-2 1-47,2-1 41,-2-2-13,0 1-10,-1 0 15,-3 0-19,1 1-21,-6 0 24,0 1 13,2-1 16,-11 3-12,-1 2-17,-2 4 19,-3-2-1,0 1 14,-3 1-17,-1 0 8,0 2 8,0-1-10,-10 3 26,4-1-18,-1 2 42,-3 0 10,-1 2 10,-15 0 31,-1 0-25,-2 11-8,0-2-5,-1 3-17,3 3-1,0 0-54,1 2-4,4 3 36,2 0-37,1 3-12,7 0 15,3 0-6,4-4 10,4-2-25,1-2 28,6 6-34,4-2-17,4-6-4,2-3-13,3 0-4,3-1-28,3-3-35,3-5-21,6-1 11,0 0 8,-2-10 1,3 3 3,3 0 6,2-3 13,-1-2 13,-3-1 40,1-1 59,-1 3-20,-2-3 22,-4-1 1,-4 1 23,-2 6 6,-3-2 60,-2 1 45,-6 1 41,-2 2 15,-4 3-112,0 1 117,-2-1-46,-1 0-17,0 2-35,-2 1-25,1-3-15,-1 3-32,0 0 31,-2 0 3,0 0-2,0 0-22,0 6-11,0 1 5,0-1-52,-8 1 39,5 1-26,-1 0 12,1 0-18,-6 11 8,3-4-17,0-4-28,1-2-8,2-2-10,1 0-13,2-2 32,0 0 2,0-4 15,0 0-27,8-1 11,-3 0-9,3 0 23,1 0 15,12-16 4,2 6-9,1 1 14,2-1-10,5 1 4,-5-1 6,2 2-4,-2 1-5,2 3-6,0 3 0,-3-3-34,-2 2 72,-5 2-87,-2 0-2,9 7-29,-7-3-35,7 1-7,-9 0-41,-1 0-10,-1 0-9,8 3 44,-1-1-50,-3-2-63,-3-1-61,-1-2-120,8 6-70,-3-7-8,-4-1 64,1 1 324</inkml:trace>
  <inkml:trace contextRef="#ctx0" brushRef="#br0" timeOffset="145792.5931">12514 10778 1611,'-12'8'281,"5"-8"5,2 0 18,0 0-20,0-10-5,0 7-7,0 0-30,1 0-25,0 1-34,1 2-91,-2-5-9,2 3 2,-2 2 26,2 0 17,0 0 31,-1 0-22,-2 10-3,0-4 1,-6 15-20,-1 0-34,1-1-23,-1 2 2,-1-1-41,3 3-3,0 0 16,3 0-40,6-5 18,-3-3 19,1-1-62,4-4 54,-1-1-18,1 0 33,0-3-4,0-2 8,10-1-37,-5-1-70,3-1 129,1-2-41,14-9-32,2-1 10,0-4-17,4 1-11,0-4-30,3-6 22,2 5-19,0-3 32,-3 1-9,2 2 58,0 3-37,-1 4-7,-1-1 12,-1 3-3,-1 3 9,-6 6 7,-4 0 17,5 11 20,-7 0-11,0 8-37,-3 5 23,-5 9 15,-2 4 0,-6 5-13,-1 7-3,0-4-5,-20 7-26,8 6 17,-7 5-12,-3 0-23,-4 4-8,-5 1 20,-3 2 10,-2-3-73,-3 1 86,1-6-9,-3-2-41,0-3-14,1-5-31,-1-5-69,5-4-43,-1-6-85,2-4-47,2-4-80,1-6-92,-1-2-206,5-9-124,3-9 31,5-2 604</inkml:trace>
  <inkml:trace contextRef="#ctx0" brushRef="#br0" timeOffset="146932.9583">13401 10944 521,'-12'10'31,"4"-7"26,1-2 40,1-1 63,-1 2 30,1 0 27,0-2 55,2 0-27,-2 1 11,1 1-64,1 0-7,0-2-11,0 0-49,0 0-32,1 0-6,1 0 15,-1 0-10,3 2-33,-4-2 8,2 0 11,2 0-15,-3 0 20,3 0-4,0 0 35,0 0 8,0 0-41,0 0 18,0 0 32,0 0-18,0 0-29,15 0 16,-3 0-23,0 0 36,1 0-15,22 0-15,0 0 6,5 2 11,1-2-20,0 0-3,3 0 34,2 0 2,2 4-19,2-4-6,3 0 0,-5 0-40,0 0-4,1-10-29,4 10 10,1-3-12,3 0-4,-4-2-4,-2 2-105,4 0 152,-3-1-46,-1 2 14,-1-2-24,-1-2-28,-2 4-22,3-2 3,-4 4-22,-1 0-46,-4-3 26,-4 1-59,-3 2-16,-3-5-62,-3 5-35,-6 0-52,-3 0-49,-5-1-90,-2 1-62,-1 0-68,-2 0-99,-1 0 85,-2 0 363</inkml:trace>
  <inkml:trace contextRef="#ctx0" brushRef="#br0" timeOffset="147385.9755">14858 10679 2913,'-22'0'49,"19"0"-5,1 0 26,2 0 54,0 0 40,0 0 3,0 0-35,12 0 2,-3 6-47,2-4 5,12 4 5,3 1-15,0-1-54,2 2 19,0 0-10,-1 0-1,-1-1-45,0 1 14,2 2 2,-3 2 6,0-6-16,-2 2 18,-2 3-11,-1-1 15,-2 1-2,-5-1 18,-1-2 17,-3 0 15,-3 2-7,-2 0-46,-2-2 20,-1 1-24,-1 0 19,-9 13-8,-2 1-58,-4 1-2,-2-1-11,-6 1-29,-4-2-9,1 2-27,-4 0-28,1-1-31,-1-3-42,-2 0-53,-2-1-46,3 0-81,-1-1-81,6-4-103,-3 0-63,3-3 375</inkml:trace>
  <inkml:trace contextRef="#ctx0" brushRef="#br0" timeOffset="148533.839">15891 10727 2501,'-9'-12'135,"-1"12"-3,0 0 33,-12 9 27,0 1-21,1 0-4,-3 6 19,5 1 53,-4 4-61,4 4-24,0-1-74,4 0 93,3 4-52,0 1-7,4 1-9,5 2-28,4-4-8,-1 0 0,10-1 50,0-1 6,5 1-9,2-6 59,3-2 17,3-4-10,2-3-27,4-3-77,4-2-15,3-3-38,4-4-27,-2 0 15,1-9-6,3 1-18,-2-1-35,2-3 9,-5-2-43,0-1 58,-1-2 21,-3-2-71,0 1 39,-1-6 71,-2-2-128,-3-1 35,-5 1-10,-8-1-2,0 0-14,-6 2 6,-3 1 28,-4 2-28,-1-3-10,-21 2-6,2 1-19,-5 3 15,-3 3-11,-4-2-29,-4 5-11,-4-1 22,-3 2-20,-1 7 21,-1 0-58,0 2 105,-3 3-41,3 0-88,0 13-61,4 0-106,2-1-127,2 2-153,0 5-92,7 2 447</inkml:trace>
  <inkml:trace contextRef="#ctx0" brushRef="#br0" timeOffset="175293.1819">21107 1504 3542,'11'22'24,"-11"-14"-9,0 0 40,0 3-17,0-1-15,0 24-2,-1-3-17,5 4 18,-2 6-14,3 0 6,-1 9-17,3-4-43,0 4 102,-2 6-8,1 5-41,0 2-10,1 6 35,1 1-39,-1 3 23,-1 6-14,2 1 63,0 4-114,-1 2 24,1 3 44,-1 4-13,1 2-7,1 0 4,0 2 22,-2 2 16,1 3 23,-1 7-5,2-1-12,-1 4 24,-3 2 9,4 75-3,-1-40 23,-2-17-19,0-20 35,-3 5-11,3 76-4,-1-35 3,0-26 3,-1-14-6,6 79 1,-5-6 10,-1-36-15,2 36-32,-2-36 19,5 38-4,-3-36 1,-1 38-17,0 1-32,2 2 18,-2 1-11,3 0 18,-4 3 5,-1-5 3,1 1 29,-2-4-10,1 5 0,1-4 70,0 4-77,1-4 6,-5 2 47,2 1-11,-1 2-25,-1-1 7,3 1-16,-3-3 22,0 2-36,0 1 12,0-1-8,0 2-23,0-2 15,-10 3-27,8-3 28,2-40-38,-4 40 20,-3-3-22,0-3 17,-2-4-33,0-36 18,0 38 2,0-39-43,-3 31 35,1-33-28,1-22 2,-5 61-78,3-41 88,0-23-42,4-15-16,1 1-44,-2-1-4,-3 0-46,0 0-38,1-3-79,1-5-47,1-3-43,0-8-73,-1-6-20,2-10-82,0-5 15,3-8-62,2-7-68,-2-3-170,0-13-158,5-9 578</inkml:trace>
  <inkml:trace contextRef="#ctx0" brushRef="#br0" timeOffset="176121.1119">17325 13033 3461,'63'-11'149,"-5"-2"42,0 4 17,5-3-23,7 1-44,8-1-20,5 0-36,6 2-53,5-5 11,4 2 6,5 1 13,5-2 14,71-8 19,-2 0-6,-34 4-21,-22 4-17,64-7-25,-5-1 7,4 6 14,-2-7-20,-3 3-17,5-1 16,1 4 0,2-1-9,2-1 39,1 0-28,8 2 17,-3 1 32,4 1-8,6 3-7,3-1 13,2 1 34,6 2-20,-3 0 13,4 7-27,6 1 17,-2 0-36,6 0 33,3 2 17,-2 0-36,0 0 6,2 8 3,3-2-2,1-1 9,4-1-26,-3 1 28,0 2-13,-1-1 31,2 3 18,6-2-18,-1 3 9,1-4 3,-1-2-7,-2 2 16,0-2-36,-1 3-107,-1-2 120,2 0-48,3-1-11,-8-3-46,-4-1-10,-5 4-211,-9-2 324,-7 2 75,-4 1-245,-5-2 24,-6 2 15,-36-3-43,-24-2-61,-15 0-12,-1 0-36,1 2-7,2-2-51,1 0-77,-3 0-55,-2 0-71,-7 0-73,-2 0-77,-4 0-134,-6 0-205,-3 0-324,-5 0 769</inkml:trace>
  <inkml:trace contextRef="#ctx0" brushRef="#br0" timeOffset="180385.74">21485 10518 770,'-5'7'125,"5"-7"1,0 0 8,0 0-16,0 1 9,0-1-6,0 0-10,0 0 5,0 0 0,0 0-31,0 0-23,0 0-17,0 0 18,7 0-28,-7 0-11,2 0 5,-2 0 19,0 0 27,0 0-51,2 0-9,-2 0 23,0 0-26,0 0 38,1 0-11,1 0-20,-2 0 14,0 0 8,0 0-14,0 0 13,2 0-36,-2 0 18,0 0 16,0 0-9,0 0-14,0 0-15,0 0 21,0 0 6,2 0 0,-2 0-4,0 0-18,0 0 28,0 0 1,0 0-1,0 0 5,0 0-30,0 0 20,0 0 23,0 0 5,0 0-11,2 0 15,-2 0-17,0 0-4,0 0 3,2 0 23,-2 0 5,2 0-82,0 0 84,1 0-13,-1 0 18,1 0-42,5 0 23,-1 0-32,-1 0 17,2 0-15,1 0 3,1 0-5,0 0 14,0 0-13,3 0-14,16 0 14,2 0-34,-5-8 45,1 8-23,1-3-11,-4 3 19,6-4-16,-1 4 17,0-3 8,0 3-22,2-2 1,-2 2 9,2 0-14,1 0 38,-2-4-43,-1 4-3,2 0 7,-2 0 8,3-4 10,-4 3-14,3 1-2,-3 0 14,3-3 6,-1 3-14,1-3 18,-5 3 25,4-4-21,-1 4 20,0 0-52,1-3 6,1 0 5,-3 1 7,0 2-8,1-4-6,0 4 10,1 0-18,-2-3 0,0 3-13,-7 0-3,-1 0-19,8 0 69,-7 0-3,-1 0-32,-1 0 5,-4 0-2,1 0 16,-2 0 9,-1 0-13,-2 0-7,1 0-3,0 0 9,0 0 14,0 0 4,0 0 2,0-2-30,0 2-4,1 0 1,15 0 17,1 0-24,-1 0 7,-8-5 14,-1 5 0,-2-2-6,-3 2-58,16 0 76,-5-4-19,-3 4 0,-4-3 4,-2 3-12,-3 0 1,2 0 18,-2-3 8,-1 3-9,-1 0-25,-1-1 22,1 1-7,0 0 10,0 0 6,-1 0-18,-1-3 9,2 3 30,-2 0-96,1 0 115,1 0-31,-3 0-19,0 0 14,-1 0-43,3 0 8,-1 0-9,1 0 9,-2 0 32,1 0-25,1 0 1,-3 0 14,1 0-17,1 0-5,-2 0 5,1 0 5,0 0-4,-1 0 8,1 0-9,-2 0-25,-1 0-36,0 0-42,-1 0-44,0 0 8,0 0-24,2 0-75,-2 0-68,-2 0-65,-1 0-110,-1 0-149,0 0-170,0 0 61,0 0 537</inkml:trace>
  <inkml:trace contextRef="#ctx0" brushRef="#br0" timeOffset="184020.7117">23654 8701 474,'-9'0'77,"9"5"45,-1-5-10,1 2 8,0-2 18,0 0-45,-3 0-3,3 0-8,0 2-34,-3-2 0,3 0-17,0 0-26,-2 2 21,2-2 7,0 0 4,0 0 29,0 0-9,0 2-19,-3-2 45,3 0-21,0 0 7,0 0-1,0 0 37,0 0-29,0 0-22,0 0 45,0 0-33,-3 0-33,3 2 21,0-2-14,0 0 7,0 0 4,0 0 5,0 0-8,0 0-14,0 0-3,0 0 11,0 0-24,0 0 38,0 0-25,0 0 29,0 0-23,7 0 2,-7 0-10,1 0-1,-1 0-7,3 0 37,-3 0-29,3 0 2,-3 0-25,3 0 51,-1 0-22,1 0-11,-1 0 5,0 0-7,2 0-8,-2 0 13,1 0-37,0 0 19,0 0 5,6 0-10,-3 0 4,-1 0 3,2 0 18,-1 0-31,1 0 11,2 0-15,-1 0 20,1 0 7,0 0-21,0 0 14,1 0 6,1 0-20,0 0 14,1 0 6,-1 0-3,0 0 2,20 0-7,-5 0 25,-6-10-15,-2 8 2,0 2 5,-4-3-45,12 0 8,-6 3 18,-4-3 8,0 3-19,0 0 14,-1 0-3,-2-3-9,0 3 14,-2 0-18,19 0-2,-9-2 19,-1 2-3,-4 0-19,-1 0 14,-1 0-13,0 0 17,13 0-9,-5-3 30,-4 3-8,-1 0-15,-3 0 9,2 0 2,-4 0-10,1 0-15,-2 0 24,1 0 11,19 0-34,-3-3 36,-1 3-36,-5-4 6,-4 4 20,-1 0-14,-1 0 10,-1-2-2,-2 2-8,1 0 10,-2 0-1,1 0-82,18 0 134,-2-4-31,-9 2-35,0 2-1,-1 0 16,-3 0-25,11 0 18,-4-3-2,-4 3 13,-1 0-14,-3 0-14,0 0 0,12-4 1,-5 4 23,-5-2-107,-2 2 140,1 0-39,-1 0-2,-3 0-11,2-3-40,14 3 79,-5 0-19,-2 0-12,8-4 4,-7 4 8,-2-2-36,-4 2-11,1 0 24,-1 0 44,14-4-30,-4 2-11,-2 2 4,-5-4-21,0 4 26,9 0-20,-6-2-31,4 0 76,-3 2-33,-3-3 24,-2 3-25,-2 0 8,13-4-13,-1 2 7,-2 2 7,-4-3-1,-2 3-9,7 0-12,2-4 27,-8 1-16,8 3 12,-1-3-7,2 1 10,-1 2-26,-4-5 35,4 2-31,-4 1 6,-2 2 9,3-3-16,2-1 20,-7 2-4,4-1-5,-4 1-17,-4 2 43,-1-3-12,-1 0 7,-2 3-24,0-3 19,-2 3 6,1-3-21,17 3 14,-4-6-7,-4 3-17,-3 0 15,-3 3 1,0-2-20,10-3 4,-5 3 8,-4 2 8,-2-4-3,1 4-22,-1 0 44,-2-3-20,-1 2 1,0 1-20,1 0 20,1 0-9,12-7-6,-4 5 15,-4 0-6,-3 2 10,0-3 8,-2 3-18,0 0 9,-1-4-1,-3 4-4,1-2-2,1 2-4,0 0 4,1-3-1,-1 3 13,-1 0-3,1-3-33,0 3 31,1 0 3,-1-3-20,0 3 11,0-3 5,0 3 3,1 0-19,0 0 17,0-3-11,-1 3 14,-1 0-15,1 0-2,2 0 15,-1-3-14,15 0-2,-6 3 13,-2 0 4,-4 0-6,2-3-23,-2 3 30,-2 0-6,-1 0-3,0 0-2,-3 0 0,4 0-1,-4-2-13,3 2 20,-3 0-8,0 0 1,0 0-17,-1 0-25,2 0-43,-4 0-9,0 0-6,2 0-79,-2 0-59,-1 0-43,0 0-130,-2 0-163,-2 0-186,2 0 16,-2 0 517</inkml:trace>
  <inkml:trace contextRef="#ctx0" brushRef="#br0" timeOffset="186067.1023">23885 10370 629,'0'-9'90,"0"8"-28,0 1 0,0 0 29,0-2 9,0 2-3,-3 0-11,3 0 8,0-3-3,0 3-6,-3 0 19,3-4-5,0 4 22,0-2-20,-3 2-23,3 0 14,0 0-8,0-4 2,-3 4-30,3-2 12,-4 2-17,4 0-5,0 0-13,-2-3-3,2 3-4,-3 0 17,3 0-22,-3 0-7,3-3-10,-4 3-5,2 0 7,-1 0 10,3 0-38,-4 0 28,1 0-10,-1 0 9,2 0 92,0 0-113,-2 0-5,-2 0 37,1 0 6,1 0-1,-1 0 30,-2 0-15,1 0 26,-1 0 6,1 0 3,2 0-8,-1 0-2,-2 0-27,0 0 21,1 0-32,-1 0 26,1 0-31,0 0 15,-1 7-17,0-5 6,2-2-5,1 2-1,-3-2-29,2 2 34,0 0-27,1 0 3,0 0-16,1-2 40,0 3-21,-2-1-3,1 2-2,2-1 6,-1 0-17,-1 1 8,0 0 37,1 1-34,-1 0-1,0 0 26,1-1-30,1 2 19,-2-1-12,1 1 49,1 1-26,2-1 27,-5 0-44,1 1 2,1 1 8,-1-2 10,2 1-21,-1 0 32,-2 1-24,3-1-11,-1 1 31,1-1-32,2 0 18,-5 1-28,3-1 9,2 1-2,-5 0 19,5-2-20,-3 0-4,1 1 22,2 0-26,-4-1 17,4 1-5,0-2 4,0-1 16,0 0-26,0-2 15,0 2-11,0-2-1,0 1-1,0-1 13,0 1-7,0-3 0,11 6-6,-6-4 26,-2-1-13,1 1-7,-1-2 0,1 2-10,3-2 18,-1 0-7,1 0 13,0 0-28,0 0 14,1 0 37,0 0-49,0 0-3,0 0 14,0 0 0,0 0 18,0-10-26,0 8 35,0-1-13,0 0-6,1 0-7,0 0 37,12-4-49,-6-1 3,-2 2 4,-1 1 3,-1 0 17,-2 0-21,0 0 0,-1 1-44,-1 1 72,0 0 27,0-1-22,-1 0 14,0 0 0,-1 0 2,-2 0 0,3 0 5,-1 0 13,-1-1-23,0 1-6,-1 0-6,0 1-3,0-1-5,0 0-15,0-1 29,-1 0-10,-2 1-11,3 0 5,0-1 2,-3 0 5,0 1-15,2 0 16,-2 1-5,0 0 1,0 0-61,1 0 115,-1 0-34,0-1 14,0 2-30,0-1 18,0 0-14,0 0-24,0 0 28,0 0-19,0 3 0,0-5 7,0 2 4,0 0-19,0-1 4,0 0-8,0 0 6,0-1 7,0 1 20,0 0-30,-8 1 8,6-2-10,-1 2-1,3 0-3,-4 0-13,0 0-9,1 0-36,0 1 57,1 2-157,2-3-58,-3 0-64,3 1-41,-3 2-109,3 0-95,0-3-125,0 3-168,-3-3 482</inkml:trace>
  <inkml:trace contextRef="#ctx0" brushRef="#br0" timeOffset="188769.5958">23676 8687 593,'14'0'149,"-14"0"0,0 0 3,0 0 5,0 0-24,0 0-3,0 0-1,0 0-10,0 0-2,0 0-8,0 0 0,1 0-14,-1-5 3,0 5-9,0 0-14,0 0-3,0 0-22,0 0 8,0-3-5,0 3-13,0 0-24,0 0 23,0 0-16,0 0 9,0 0 0,0-3-2,0 3 5,0 0-21,-8 0-20,8 0 6,0 0 10,0 0 15,-3 0 12,3 0-32,0 0 1,-3 0 13,3 0-90,-3 0 107,3 0 8,-5 9-22,3-6 13,2-2-7,-4 1 3,2 0-9,2 0 36,0 1-29,-3-1 16,3-2 15,-3 3-24,3-1-1,0-2 40,0 2-13,0 0-8,0-2-27,0 2-3,0-2-2,0 2 9,0-2-35,0 0 2,7 0 4,-7 0-8,4 0 27,-2 0-14,0 0-7,-2 0 3,2 0-1,0 0-15,0 0 24,-2 0 8,3-8-30,-3 8 12,0-4-7,2 2 6,-2-1 21,0 0-17,0 1 4,0 2-27,0-5 9,0 3 45,0 2-51,0-7 25,0 4-25,0-1 12,0 2 5,-9 2-7,7-4 6,2 4 7,-4-2-17,1 2 8,1 0 5,2 0-8,-5 0 5,3 0-7,2 0-6,-4 0-10,2 0 28,2 8-19,-3-6 40,3 0-16,-4 3 2,2-2-70,2 0 56,-2 0 4,2 0-1,0-2 9,0 2 19,0-3-25,0 2 22,0-2-23,0 2-2,0-2 21,0 0-18,0 0-2,0 0 9,0 0-30,6 0 3,-4 0 39,0 0-19,0 0-22,-2-8 9,3 8 5,1-4-2,-2 0-24,1-1 39,-1 1 5,-2 1-30,2 0-9,-2 0 13,0 0 39,0 0-13,0 0-21,0 1 1,0 2 6,0-4-17,0 4 42,0-2-46,0 2 7,-9 0 41,9 0-58,-2-3 26,2 3 6,-3 0 20,3 0-4,-4 0-26,4 0-5,-3 0 0,3 0 7,-3 8 27,3-5-30,0 0 9,0-1 14,-2 1-17,2-1-1,0 2-1,0-1 6,0-1 3,0 0-12,0 1 9,0 0 6,0-1 4,7 2 2,-4-2 75,-1-1-111,1-1 49,-1 2-66,2-2 20,-1 2 14,-1-2 14,0 0-17,-2 0 25,3 0-8,-1 0-20,0 0 20,-2 0-7,2-7-27,-2 7 6,3-3 11,-3 0 15,0 3-13,0-4-12,0 2 0,0-1 6,0 3 11,0-4-19,0 2-6,0 2 17,0 0 6,-8-3-1,8 3-11,-4 0 22,2 0-16,2 0 19,-5 0-17,5 0 8,-4 0-6,2 0-10,-2 0 11,2 10-6,-1-6 26,3 0-4,-3 0-25,3 0 4,0 0-2,0 0 17,0 1-15,0-1 36,0 0-30,0 0 3,0 1-2,7-1 11,-4-2 14,-1 1-37,0-1 34,2-2-26,-1 2-2,0-2 76,-1 0-101,1 0-23,0 0 103,0 0-110,2 0 32,-1-10 4,-1 6 24,-1 1 13,0-1-28,0-1 10,-2-1-5,2 0-13,-2 0 24,0 1 73,2-2-149,-2 0-31,0 0 93,0 0 39,0 3-38,0-2 6,-8 1 2,8 0 28,-5 0-30,2 1 36,1 1 4,2 0-14,-5 1 12,2 2-16,1 0-23,2 0 20,-4 0 2,2 0-11,2 0 11,-5 9-26,1-4 35,2 0-16,2 0-8,-6 2 5,4 0-30,2 0 9,-2 2-24,2-2 16,0-1 21,0-1-13,0 1 7,0 0-2,0-1 11,0-1-5,0 0-12,8-1 15,-4 1-47,0-1 27,-1-1 0,0-2-4,0 0 16,0 2 14,0-2-17,-1 0 20,0 0 9,1 0-26,-1 0 14,0 0-2,-2-9 8,4 4-6,-3 1 14,1 1 10,1-2-38,-3-1 14,0 1 7,0 2-3,0-1 16,0 0-27,0 0 31,0 2-21,0-1-1,0 1-7,0 2 9,0-4 36,0 4-19,0-2 3,-10 2-15,8 0-7,2 0-4,-4 0 15,1 0-30,0 11 36,0-5-16,1 0-7,-2-1-11,2 1 8,-1 2-3,3 2 19,-4-4-11,4 3-29,-3-2 47,1 3-38,2-3 28,0-1 8,0 1-34,0-2 31,0-1-29,0 0 30,0-2-9,0-1-14,0-1-8,7 2 0,-4-2-7,0 0 10,0 0-52,0 0 51,0 0-4,1 0-3,2 0-4,-2-11 8,0 6 7,-1-1-20,1 1 34,-2-2-17,0 0 8,0 0 2,0 1-1,-2-1 15,0 0-21,0 0 14,0 0-24,0 1 43,0 0-91,0 2 114,-9-2 9,7 0-11,-1 2-11,0 0 30,0 0-6,3 1-30,-3 1 12,3 2-17,-5-3 48,3 3-19,2 0-31,-5 0 3,1 0 27,-1 8-9,1-4-12,1 2-23,0 0 6,1 1-4,-1 0 5,3 1-93,-3 1 120,3 0-48,0-1 10,0 0 7,0 0-13,0-1-13,0 1 1,0-1 10,0 1 1,0-1 35,0-5-46,7 4-7,-5-3 33,1-1-6,-1 1 0,1-2 3,0-1 3,0 0-10,-1 0 2,0 0 1,1 0-30,-3 0 12,3 0 9,1-10-22,-2 4 13,2 2-28,-1-2 20,-1-2-17,1 1 12,-1 0-4,0 0 32,1-1 2,-3 2 14,2-2-16,1 1 9,-3 0 4,3 0 15,-3 0 9,0 2-7,0 0-26,0 1 10,3 0 19,-3-1-8,0 1 30,0 1-8,0 1-19,0 2 2,0-4-13,0 4 0,-9 0 4,9 0-9,-2 0 13,2 0-20,-3 0-14,3 0 13,-2 12-17,2-7 12,0 0 20,0 1-25,0-2-12,0 3-20,0 0 21,5-1-16,-1-1 1,0 0 39,0 1-12,1-2 15,0 0-20,-1-1 7,1 0 4,0 0-23,-2-2 20,3 1 3,-2-2 22,0 0 7,-1 0-30,0 0-1,2 0 36,0-11-42,-3 6 19,1 0 9,-1 0-8,0-1 9,-2-1-16,0-2-1,0 1 23,0 2-1,0-2 1,0 0-2,-9 0 185,6 1-296,-1 0 45,1 3 22,0-3 58,-1 2-28,-1 1 13,-1 1 3,1 0 11,-1 1 0,-1 2-28,0 0 3,1 0-11,-2 0-27,4 0-114,0 8 61,-1-5-81,1 1-129,0 0-179,1 1-201,3-3 321</inkml:trace>
  <inkml:trace contextRef="#ctx0" brushRef="#br0" timeOffset="193068.6409">26999 8467 666,'-16'0'72,"16"0"31,0 0-11,-1 0-15,1 0-22,0 0 6,0 0 1,-3 0 19,3 0 0,0 0 4,0 0-9,-3 0 6,3 0 16,0 0-25,0 0 21,0 0-24,-3 0 20,3 0-32,0 5 5,0-5-28,-3 0 16,3 0-25,0 0 10,0 0 13,0 0 2,0 2-5,-3-2 7,3 0 14,0 0-16,0 2 1,0-2-6,0 3-9,-3-3 2,3 2 1,0-2 13,0 2-29,0 0 21,0-2-42,0 2-22,0 0 23,-3-2 25,3 2-4,0 0 24,0-2-7,0 2 36,0-2 5,0 2-14,0-2 9,0 2-22,0-2-1,0 0 13,0 0-41,0 2 27,0-2 4,0 0-46,0 0 4,0 0-32,0 0 72,-3 0-55,3 0 30,0 0-2,0 0-24,0 0 11,0 0 5,-4 0 3,4 0-5,0-9-9,-2 7-9,2 2 34,-4-3-1,4 0-17,0 3-12,-1-4 4,-3-1 9,4 1-26,-4 0 15,4 1 3,-1-2-5,1 2-67,-3-3 92,0 0-22,3 0-11,0-1 22,-4-1-13,4 1 4,-2 0-8,2 0 12,-4 0-20,4-2 16,0 0-22,-3 1 40,1-1-24,2 0-12,-3 1 31,3-3-28,0 0 9,-3 2 89,3-2-131,0-1 15,0 1 83,0-1-111,-3 0 32,3 0 17,0 0 11,0 2-22,0-2 31,0-15-33,0 6 14,0 2 11,0 3-2,0 2 0,0-1 22,0 3-15,0-1 6,0 1 30,0 1-45,0 1 37,0-3-28,7-14 16,-7 6 12,0 3-36,0 3 24,0 1-12,0 0-23,0 1 26,0 1 16,0 0-29,2 1-28,2-14 26,0 0 0,-1 4 23,-3 3 39,2 3-115,0 3 43,0-1-2,0 1-1,-2 2 7,2 1 13,-2-1-24,1 0 8,1 0 22,2-16-37,-2 8 25,-1 2 2,1 1-8,2 2 2,-4 1-8,6-12-8,-3 5 22,-1 4-1,-2 0-8,3 3-1,-1 0 17,2 0-15,-2 0-7,2-11 12,5-1-17,-5 6 2,0 0 17,4-6 9,-3 1-2,1 5-11,-1 2 0,0 1-2,4-7 5,-3 1-11,1 3 9,-3 5 17,0-2-25,1 2 4,2-7 17,-4 1-27,1 3 4,-2 2 26,2 1-28,4-9 16,0-1-12,0 2 22,-3 4-10,1-7 12,0 10-42,2-11 27,-3 3-7,5 0 0,-2 1 17,0-2-5,1 7-6,1-3-6,1-2 20,-3 1-10,-1 3 8,-1 3-22,0 2 2,6-6-6,-3 2 38,-3 2-42,0 3 19,-1 0 0,-1 1-7,10-6-10,-4-2 15,-1 3 1,-2 3-3,0 1-21,1 2 42,5-8-45,-1 1 30,-3 3-4,1 2-3,-4 1 13,3 2-35,4-7 34,-3 2-17,-2 2-2,-2 1 16,3 1 14,-3 1 2,1 0-7,5-7-10,-2 1 9,-2 3-10,0 0 16,5-6-20,3 2-9,-4-2 2,-2 5 12,4-4-5,-2 4-3,-3 1-11,6-5 18,1-3-5,-2 5 9,1-2-34,-4 0 20,6 2 28,-1-3 0,0 0 0,-2 2-3,2-2-26,0 4 5,-1-2-2,0 0 20,1 0-24,-5 3 11,-1 1-20,0 2 29,-3 0-12,9-5-26,-3 2 38,-4 0-2,0 2-8,-1 1-30,7-5 45,2-3 6,-1 0-34,-3 4 3,1-3 8,-3 3-26,5 0 27,0-2-3,-5 3 2,4-3-6,-4 4 1,-1 2-4,4-6 9,0 1-6,-1 3 18,-4 2-22,-3 1-5,4 2 16,-4-2 3,3 3-21,-3-1 30,-1-1-30,1 1 6,2 1 44,-2-1-29,14-8-32,-7 5 42,-4 0-13,3 0-6,4-4 24,-3 3-33,4-3 25,2 0-5,1-1-22,-2 2 9,0-2-9,1 3 114,-1-1-157,-1 1 51,0-1 15,-3 2-26,0 2 27,-2 2-7,8-7-3,-2 2 2,-3 1-9,-2 4-1,-1 0-8,0 0 37,9-3 8,-6 0-23,-2 0-11,-1 3-22,0 1 12,-2 2 22,10-9-21,0 2 22,-4 3 1,-3-1-9,0 2 5,-1 2-11,10-7 18,-2 2-10,0-2-3,-5 2-1,6 1 7,-4 1-92,1-3 123,3 0-3,-6 3-15,-1-1-27,6-1 20,-2 0-27,5 0 40,-9 0-23,0 2 7,-3 1-1,1 1-29,9-2 50,-1-2-16,-6 1-31,0 2-330,-1 1 531,-2 1-75,-2 1-52,14-4-42,-8 0-8,-3 2-24,0 0 38,-3 2-45,1 0 28,-3 0-19,1 0 41,0 0-34,1 0 27,-1 1-27,-1 0 0,1-1 17,2-1 6,-2 2-15,1-1 0,0 0-1,0 0 0,0 0 0,14-5 0,-1 0 30,-6 3-8,-2 1-1,2 1-41,6-5 30,-4 2-38,-2 2 61,-2-2-33,-1 4 20,-2-1-17,2 0 16,9-5-20,2 2 17,-10 1-42,2 1 27,-2 0 0,8-2 26,-4 0-20,-4 2-7,-1 1 0,-1 1-14,0 2 21,-1-4 68,-2 1-109,1 2 3,-2 1 29,2-3 1,-1 3 4,0-3-18,3 3 18,-4-3 5,2 0-8,0 3 7,-2 0-7,0-4 0,2 2-17,0 2 36,-1-4-23,-1 2 26,0 2-18,-1-3-6,3 3 1,-1 0 7,-3-4-19,2 4 20,0-1-4,0 1-11,0 0 10,-2-5 3,0 5-13,0 0 17,-2 0-7,2 0-8,0-2 61,-2 2-136,1 0 94,-1 0-6,-1 0 3,0 0-5,1 0-19,-2 0 17,0 0-22,0 0 23,-1-3 19,1 3-22,2 0 6,-4 0 7,2 0-24,0 0 5,0 0-11,-2 0 21,4 0-2,-2 0-2,-2 0-14,2 0 3,0 0 9,1 0-3,-1 0 5,1 0 3,-1 0-9,0 0 0,1 0 5,-1 0 0,0 0 4,2 0 11,-2 0-21,0 0 37,-2 0-53,4 0 11,-2 0 9,2 0 28,-2 0-53,-1 0 20,1 0 10,0 0-1,0 0 9,0 0-6,0 0-12,-2 0 17,3 0-12,-1 0-9,0 0-11,0 0 27,-2 0 5,3 0-12,-2 0 1,1 0-20,0 0 24,0 0 2,0 0-13,0 0 1,0 0-17,0 0-1,-2 0 16,4 0-37,-2 0 34,-2 0-38,2 0-9,-2 0-52,2 0-12,0 0-73,-2 0-89,0 0-90,0 0-83,0 0-166,0 0-310,0 0-112,0 7 726</inkml:trace>
  <inkml:trace contextRef="#ctx0" brushRef="#br0" timeOffset="196067.9501">30137 4893 576,'5'-8'123,"-5"6"13,4 0-7,-4 2-10,2 0 11,-2-4-4,2 4-29,-2-3 2,2 1 1,-2 2-2,0-3 1,0 3 2,4-3-31,-4 3 29,0-3 5,0 3-15,0-3 3,0 3-16,2 0-17,-2-3-20,0 3-16,0 0-5,0-3 2,0 3-7,0 0 7,0-3-10,0 3 2,0 0 7,0 0-29,0 0 11,0 0 23,0 0-12,-10 0 31,8 0-21,2 0 30,-6 9-13,3-5-6,-1 0 11,0 0-12,-1 1-16,1 0 5,0 1-14,0-1 4,2 0 28,-2 2-10,0 0-31,2-1 28,2 0-33,-2 2 34,2-3-13,-4 4 9,4-2-38,0-1 65,0 2-22,0-1 13,0-1 7,0 0 3,0 0-5,10-1-40,-8 0-34,4-1 133,-2 0-26,2 0-29,1-2 2,-3 0-9,3 0-28,-1-2-1,2 0-11,1 0 2,1 0 18,-2 0-35,0-9 50,0 7-40,13-7 52,-2-2-45,-9 5 18,1-1-12,-4 0 22,-1-1 20,2 2-57,-4-2 13,2 2-15,-2 1 50,-2-1-28,3 0 19,-2-1-22,-1-1 11,-2 2-8,0-1 8,3 2-19,-3 0 18,0-2-41,0 1 9,0 0 31,0 2-24,0-2 4,0-1-4,-10 3-13,5 0 24,1-1-25,2 1 15,-2-1-2,0 0-6,0 2-39,0 0 51,0 1-15,0-1-18,1 3-5,0-3-23,-1 3-15,0 0-48,2 0-48,-2 0 34,2 0-149,0 0-27,2 0-47,-6 0-61,4 0-91,2 0-59,-4 0 310</inkml:trace>
  <inkml:trace contextRef="#ctx0" brushRef="#br0" timeOffset="209939.6745">30231 7753 468,'14'-12'76,"-12"11"13,0 1-8,0-2 8,-2 2 36,2 0-5,-2 0 55,2 0 47,-2-3-23,2 3 16,-2 0-44,0-3-14,2 3-31,-2 0-13,0 0-22,0-4-15,0 4-21,0-2-21,0 2 13,0-4 11,0 2-29,0 2 5,0 0-13,-10-3 3,6 0-12,0 1 10,0 2 0,0-3-8,0 3 0,0 0 6,2 0-3,-2 0-12,-1 0 8,1 0-20,-1 7 13,0-5 5,2 2 1,-3 1-3,2 3 16,2 0-26,-2 1 31,2 1-53,-3 12 5,-1 3 6,3 2 19,2-5 0,1-2 3,0 6-8,0-4-21,0-1 40,10 6-24,-7-10 11,1 1 27,0-3-28,0-3 3,4 11-8,0-10 16,0-5 18,-1 0-15,-2-5-10,1-1 113,2 0-110,-2-2-7,-2 0 24,4 0-39,-3 0-3,2-10 43,-1 4 4,10-10-8,-5 1-14,1-1 10,-3 0-22,3-2 16,-4-2 1,-3 2 7,-1 5-26,-2 0 17,-2 1-26,0 1 5,0 0 15,0 2-22,0 0 29,0 1-16,-10 0-18,7-1 32,-3 2-11,2-1-16,0 1-2,-2 2 20,3 0-10,-3-2-39,1 2 24,0 1-4,0 0-46,1 1-1,-2 0-12,2-1-10,-2 1-53,2 1-87,-2 2-36,2-3-66,0 3-74,0-4-84,0 2 10,0 2 266</inkml:trace>
  <inkml:trace contextRef="#ctx0" brushRef="#br0" timeOffset="211829.8906">30277 8204 264,'12'-16'48,"-12"14"-2,0 0 6,0 2-7,0-3-7,0 2 4,0 1 4,0-3 105,0 3-126,0-5-9,0 3 36,0 2-16,0-4-14,0 1-1,0 3 3,0-4-22,0 2 12,0 2 7,0-4-28,0 2 38,0 2 1,0-4-30,0 4 47,0-3-42,0 1-30,0 2 99,0-4-11,0 4 1,0-3 11,0 2-31,0 1 24,0-4-1,0 4-45,0-3 29,0 1-3,0 2-18,0-3-23,0 3 22,0 0-5,0-4-20,0 4 51,0-2-11,0 2 11,0 0-2,0 0 0,0-3 33,0 3 41,0 0-14,0-3-41,0 3 0,0 0-37,0-3 49,0 3-56,0 0-19,-8 0 22,8 0-10,0 0 19,0 0-4,0 0 1,0 7-19,0-4 10,0 0 12,0 0-7,0 3 6,0-1 94,0 0-131,0 1 18,0 1 2,0 0 32,0 0-4,0 0 4,0 1-4,0 1-26,0 1 11,0 0 15,6-1-26,-4 0 28,-2 0-38,2 2 33,-2 0-11,4 0-29,4 12 12,-3 1-10,-1-5 24,0 5-3,5-1 21,-5-5-37,4 2 6,-6-1-28,4-2 33,-4-1-13,1-1 33,5 6-24,-4 0-18,0-4 4,-2-2 10,4 11-13,0-2 14,-1-6-14,1 6 11,-2-4-2,1-4 9,1 5-29,2 1 37,0-8-53,0 7 30,-2-4-24,2 6 18,-2-5 18,0-5-38,4 7 23,-4-4 7,0-1-31,5 5 44,-3-1-34,3 0 14,-5-3 17,2-3 13,1 6-5,-2-2-25,-2-4 17,1 1 12,0-3-28,-4 0-87,7 12 128,-2-1 2,1-2-21,-2-3-8,0-3 13,0 0-51,-4-2 25,2 0-4,6 11 16,-2-7-24,-4-2-2,0-1 24,2 0-30,-2-2 24,6 9 4,0-1-36,1-1 28,-3-2-1,0 4-7,1 2 31,3-1-23,-1-2-7,1 0 33,-4-3-23,2 4 1,0 1-3,-2-8-31,0 0 48,4 5-13,-4-4-4,3 6-88,-2 0 110,3-2 2,2 0-17,-6-3-18,1 4 7,1-4 2,1 4-28,-1-4 24,3 1 2,-3-3-19,2 5 10,1 0 2,2-1 18,1 2-4,1-3 3,-4 0-7,3 1 17,-1-2-81,1 4 96,-1-1-20,2-3 21,-3 4-51,2-3 18,-2 0 30,2 4-33,2-2 25,-1-4 19,-2 3-52,1-3 1,1 1 32,-3 2-29,-1-7 30,5 8-29,-3-5-1,-3-2-4,4 1 5,-2 5-4,2-2 28,0-3-37,-2 1 6,-2 0 19,4 2-7,-1 0-20,0-2 20,2 1-1,-3-5-26,4 6 17,-2 0-2,0-1-14,2 1 29,3-2-5,-6 0-2,3-1-2,-1-1 10,-2 4-9,4-3-11,1-3 21,-6 1 8,-2-2-37,-2-1 8,8 5 1,-2-3 11,2 1-5,-2-1 22,-3-2-17,3 5 8,-1-2-110,-4-1 151,9 3-33,-6-2-6,-2-3-30,6 6 15,-2-1 11,1 2-1,2-2 3,-5-3-9,3 5-11,-1-2-36,-1 0 36,4 4-6,1-3 28,-2-3 0,2 4-16,-6-4-9,5 4 23,-2-1 5,1-1-18,-1-1 11,-4-1-22,-1-2 14,5 4-1,-3-2 7,-2-4-38,6 5 53,-6-3-31,-2 1 51,7 6-68,-6-4-24,3-2 39,-2-2 15,-3 0 19,-1 0-22,7 10-24,0-7 38,3 1-10,-4-2-10,-4 0-24,8 3 31,-6-3-1,6 4 9,-5-5-8,-4-1-1,3 1 7,-1-1-15,-1-1 1,10 7 6,-3-1-27,-4-3-17,7 2 46,-4 1-4,2 0-13,30 15 7,-15-14 11,-11 3-18,0-2-17,22 22-34,-18-23-72,-5 3-188,-6 1-458,-7-12-764,-8-5 1095</inkml:trace>
  <inkml:trace contextRef="#ctx0" brushRef="#br0" timeOffset="214544.8487">30295 6410 663,'-12'-5'151,"12"5"-4,0 0-13,-2 0 7,2 0 7,0-3-37,0 3 13,-4 0 32,4 0-40,-2 0-42,2-3 41,0 3-24,-4 0-1,4 0-28,0 0-1,-4 0-27,4 0-7,-2 0 3,2 7-15,-2-4-10,2-1 35,0 4-51,-3-2 9,3 3 14,0-2-9,0 1-2,0 1-13,0-2 2,0 3 9,0-2 7,0-2-17,0 2 29,0-1 1,0 0 39,7-2 1,-3 1 4,-4-1-1,4 0-24,-2-2 1,0 1 1,2-2-14,-2 0 5,0 0-20,2 0-5,-2 0 10,3 0-17,-1-8 31,-2 4-15,1 1 12,-1-2-7,1 0-23,-1 0 8,-2 0 11,0 1-59,0 0 56,0-3-10,0 1 19,0 0 6,0 1-22,0 0-16,-10-1 69,6 3-73,-1-2-7,-1 2-26,2 0 88,0-1-34,-2 0-4,0 2-1,2 2-1,-2 0 9,3 0-8,-2 0-8,-1 0-17,0 0 45,0 0-14,0 11-22,2-7 31,0 1-22,0 1 13,0 1-4,1 2-12,3-1-3,-3 0-59,3 0 96,-3 0-23,3 1-5,0-1 1,0 0 7,0-1 11,0 0-12,0 0-2,8-1-6,-4 0 9,-3-2 0,2-1 21,0 1-7,-1-1-7,2-2-9,-2-1-19,0 0 38,2 0 5,-2 0-41,2 0 20,-2-11 34,2 6-24,-2 0-12,1 0 14,-3 0-43,3-1 46,-3 0-7,0 0-25,0 0 22,0-1-23,0-1-1,0 1 26,-10 1 47,8-1-115,-2 2 24,2 0-2,-4-1 16,4 2-19,-2 0 27,0 1-12,1 0 26,0 1-6,-1 2-13,1 0-1,1 0 1,-2 0-44,4 0 92,-4 0-34,3 10 19,-3-4-3,4 0-66,-2 1 38,2 0 23,-4 0 7,4 1-30,0 0 16,0 0-23,0 0-4,0 0 21,0-1 7,0 0 0,8-1-9,-5 0 18,-1-1-7,2-1 2,0 0-22,-1-1 13,0-2 20,0-1-7,-1 0 91,0 2-154,0-2 28,2 0 27,-4 0-6,2 0 10,-2-9 2,6 5-17,-4-2-7,0 1-7,-2 0 36,0 1 5,0-3-31,0 1-9,0-1 36,0 0-29,0 2 15,-8-2-9,8 1-41,-6-1 50,2 3-5,1-1-20,-2 1 4,1-1 5,0 1 6,-1 0-21,2 2 24,-1 0-19,0 2 18,0 0 12,2 0-4,-2 0-23,2 0 10,2 0 25,-4 9-25,1-4 25,0 1-29,0 2-7,1 0 14,2 0 6,-4 2 7,4 0 0,0 1-7,0 0-14,0-1 25,0-1-27,0 2 25,0-2-8,8-1 88,-4 0-224,0-1 166,-3-1-23,3 0 7,0 0-1,0-3-17,0 0 22,0-1-17,-1-1-65,1-1 99,-1 0-25,3 0 5,-2-7-11,-1 2-3,0 0-1,1-1-4,-2-1 15,0 0-195,-2 0 267,0 0-55,0-1 2,0-1-42,0 1 12,0-1-4,0 2-26,-10-1 1,6 0-9,-2 0 18,1 0 60,-1 2-118,1 0 39,-1 1 35,0 0 16,-1 1-41,1 1 21,-1 0 0,2 1-31,-1 2 47,-2 0 12,3 0 0,-1 0 3,1 8-12,-1-4-3,0 1 6,0 3 60,2 0-82,0 0 0,2 1 1,-2-1 3,2 1 15,2 2-3,0-2-11,0 0-6,0 0 4,8-2 16,-4 1-27,0-1 14,2-2-6,-1 0 27,1-2-3,0 0 15,0-2-16,3-1 13,-3 0-15,4 0-20,-2-10 13,11-1-7,0-4 3,-6 0 2,-3 0-6,4-2 8,-3-2-14,-4 4 3,-3 0 29,-2 3-12,2 0-13,-2 2 17,-2 0-9,0 1 6,0 1-13,0 1 13,0-1-1,-10-1 4,6 3-12,1 0 11,-2 1-12,-1 0-93,0 0 133,2-1-39,-2 3-33,0 1 41,-1 2 7,1-2-20,1 2 0,-2 0-17,0 0 12,1 8-8,0-3-7,0 1 44,0 0-12,-5 13-16,1 0-5,2-3 22,6-2-4,1-1-24,-3-1 11,4-1-12,0 0-2,0-1-8,0-1 23,0 0 18,7-2-44,-3 2 31,0-3 9,2 1-19,0-2 8,0-1 30,0 0-42,1-2 20,-1-1-11,2-1 25,-3 0-14,3 0-1,0 0-14,-1-9 28,-1 5-11,0-1-18,-2-1 4,2 1 2,0-1-16,-2-1 39,-1 0-7,-1 0-24,-2 0 5,0-1-14,0 0 53,0-1-47,0 1 16,-9 0-8,5 0 16,0 0-5,-2 1-7,0 0-3,0 3-18,1-2 17,-1 2 7,-1 0-1,0 2 3,0 0 4,1 2-10,0 0-3,1 0 6,-2 0 13,2 8-20,-1-2-8,2 0 14,0 0 4,2 3-19,-2 0 4,2 1 12,2 0-4,0 0 15,0 0-30,0 0 33,0 2-21,12 9 3,-3-5-5,-3-1 4,0-5-5,-2-2 15,4-2 7,-2-1-20,-2-2 20,-1-1 85,3-1-100,-1-1 1,2 0 1,-2 0 27,1 0-31,-2-9 13,2 4-12,0-1 5,0-1-4,-3 1-3,0-1 13,0-2-11,-2 1-2,-1-1-7,0 0 19,0 1 0,0 0 0,0 0-10,0 0 18,-10 0-4,6 2-2,0 1-4,0-1-10,0 1 19,-2 0-37,2 2 11,-1 1 6,1 0 3,0 2-1,1 0-15,-2 0 33,3 0-14,0 0 3,2 10-1,-3-5-8,3 1 17,0 1-13,-2 0-5,2 1-20,0-1 40,0 1-43,7 0 85,-5 0-108,3 0-7,0-1 30,0-1 25,-1 0 9,0-1 1,2-1-5,2-1 0,-4-2 44,0-1-36,2 0 3,-1 0 106,0 0-140,1-8 8,-2 3 25,2 0-5,-2-1 4,0-1 2,-2 0 15,0 1-30,-2-1 19,0 0-21,0-1 23,0 1 36,0 0-40,-12 1 27,8 1-37,-2 0-1,1 0-5,0 2-45,-3 1-44,0 0-42,2 2-99,0 0-93,0 0-188,0 0-47,1 0 174</inkml:trace>
  <inkml:trace contextRef="#ctx0" brushRef="#br0" timeOffset="218169.0023">12632 16643 2303,'0'29'20,"0"-20"122,0 0-13,0-3-85,-6 5 8,3-4-53,-1-1-3,1 2-18,0-2-40,-1 0-36,2-1-29,2 0 26,-4 1-7,4-1-23,0 0-2,0 2-35,0-2 16,0 5-46,8-4-5,-4 1-68,0-3 27,1 4-32,2-2 178</inkml:trace>
  <inkml:trace contextRef="#ctx0" brushRef="#br0" timeOffset="221574.45">20966 10694 2181,'-16'-18'301,"13"13"-39,2 0-56,1 1 52,-3-1-14,3 0-55,-2 1-16,2 0-33,0 0-29,0 1-29,0 1-20,0 0 2,0 2 12,0-3-14,0 3 13,0 0-17,0 0-46,0 0 11,0 12-22,-2-4 10,-3 16-3,-2 2-20,-2 4-18,-1 5-19,1-3-2,0 1 5,-1 3-11,-1-2 49,-1-1-13,0-3 7,3-4 38,1-4-26,-2-3 18,4-5-11,1-2-17,1-2 10,1-3-23,1-2-8,0 0 3,2-2-15,-4-1-8,4-2 37,0 0-16,0 0-41,0 0 23,0-10 8,0 2-6,0 0-34,0-1 14,0-3 24,9-12 5,-5-2 19,0-2-6,3 2 13,-4-2 6,1-2-13,2 4-17,0-1 62,0 1-33,1 0 32,1-1-6,0 5-56,1-3 26,1 0 33,3 1 10,-3 2-2,0 1 2,-1 2-29,3-2 26,-7 5 20,2 5-1,-1 0 4,-1 4-5,-1 0 61,-2 1-20,0 0-3,1 2 19,-3 2-38,3-1 5,-1-2 66,0 2-145,0 0 1,-2 1 17,2 2-4,-2-3-13,2 3 31,-2 0 16,2-3 38,-2 3-38,2 0 34,-2 0-37,2 0 23,-2 7 24,5-1-21,-2 1-21,0 0 7,8 14 6,-4-5 7,-2-3-34,-1 1-3,2 9-2,2-1-15,-2 2 18,-1-6-27,-2 1-19,-1-4 31,-2 2-25,4 11 14,-2-2-23,3 1-5,-5-5-16,0-6-42,2 1-14,-2-1-27,0-4-10,3-1-46,-3 0-47,0-2-47,0 2-63,0-2-107,0 2-114,0-2-216,0 0-1,-8 0 494</inkml:trace>
  <inkml:trace contextRef="#ctx0" brushRef="#br0" timeOffset="221777.5365">20951 10972 1812,'-21'-6'246,"16"3"19,0-2 9,1 1-2,0 1-31,0-1-16,2 0-11,-1 1-26,0 0-37,0-1-14,3 2-18,-3-1-12,3 3-26,0-6-27,0 3-17,0 0-97,0-2 112,8 0-87,-3 0-57,-2 0 9,3 0-152,0 1-41,2 1-74,10-8-96,-5 5-145,-2 1-138,0 1 30,-1 0 479</inkml:trace>
  <inkml:trace contextRef="#ctx0" brushRef="#br0" timeOffset="222886.659">24008 10766 2242,'0'0'139,"5"0"-19,-5 0-33,0-5-3,0 5-15,0 0 0,0 7 9,0-1 1,0 1-5,0 3-203,-11 17 281,4-2-86,-2 1-20,1 0-43,-3 1 15,-1 3-9,2 0-21,-1-1-11,-2 1 25,1 0-11,-1-1 41,0-1-25,2-5 27,-3-1-4,1-3-8,1-1 29,3-4-28,4-2 8,-2-5-96,0-2 124,2 0-40,0-1-7,2-3 38,0-1-38,0 0 21,1 0-23,2 0-56,0-13 84,0 7 1,0-5-16,0 0 12,0-13 13,9-3-61,-2-3 47,0-2-10,1 2 18,1 0-7,2-2 53,3 1-13,3-1-4,-1-1 35,3 0-22,3 4 8,1 0-22,2 1 12,1 4 13,1-3-3,2 3-19,-2 2-23,3 4 12,-3 2-14,1 0-10,-2 3 14,2 3-12,-5 2-24,-8 2 10,0 3-10,-3 0 26,-2 1-8,-2 2 10,-2 0-29,-1 0 27,-1 0-35,-2 9-17,3-4 36,-4 1-20,-1-1 0,0 2-13,0 1-17,0 1 22,0 1-26,-12-1-12,3 13-1,-6 3-3,-2-2-15,3-1 29,-2-4 1,-4 3 19,0-2 11,0-1-14,1 0 3,1-5 26,0 2-22,-1-3-11,1-1 22,5-3-16,2-1 23,4-4-40,0 0 28,2 1-41,-1-2 11,3 1 21,1-1 1,2-2 15,0 2 3,0-2-12,0 0 18,0 2-1,12 0-11,-4 0 22,0 0-24,-2 0-11,4 2 15,11 3 0,-1 3-16,-1 1 5,-4-2-1,2 4 6,-8 0-37,-2 1 5,-4-2-18,0-1-9,-3 1 30,0 0 14,-10 10-9,0 3 29,-3-4-20,-1-2 1,-2 0 11,-3-3-33,-1-1-15,-2 0-39,3-5-9,0 0-72,-3-3 7,5-2-23,2 0-68,3-3-79,1-2-106,3 0-115,1 0-165,-1 0 61,5 0 448</inkml:trace>
  <inkml:trace contextRef="#ctx0" brushRef="#br0" timeOffset="223980.1383">23616 7979 1929,'0'0'99,"0"0"5,0 0 5,0 6-7,0-4-4,0 0-15,0 2-24,0 3-43,0 2 29,-6 2-13,2 14-19,-4-1 4,0 1-16,1 1 3,-2-2-8,0 3 8,-3-4 15,1 1-16,-2 0 100,3-2-143,4-8 74,-2 0 7,0-4-14,2 1-23,3-4 1,-2-3-6,1 2-43,0-2 25,1-1-14,1-2 16,2-1 2,-5 0-3,5 0 9,-2 0 32,2 0-45,0-11 20,0 4 12,0-1-16,0-3 24,11-13-16,-3-5 84,0-1-121,4-2 27,1 5 1,0-5 64,4 0 13,4 1 22,-6 1 86,4 1-93,0 1-49,0 0 124,3 2-9,-2 3-4,0-2-57,2 6-11,3-2-19,-4 4-37,-1 2-8,0 3 6,-6 5-28,-1 0 31,-2 2-12,-2 2 0,-2 1 8,-1 2 20,0 0 8,-1 0-28,-2 0-10,-2 11-1,1-6-8,-2 3-11,0 0 19,0 1-5,0 0-12,-9 14-6,0-2-23,-1 3 38,0-1-11,0-2 9,-5-1 4,0-1-9,-1 3 7,1-2 6,0-4-23,0 0 8,-5-2 0,0 1 17,3-2-31,-1 0 24,5-5 13,3-3-17,-1-2-3,4 1-7,0-1 6,1 0-21,1 0 3,1-2 25,1 2 13,-1-3-33,3 0-48,1 2 104,0-2-1,0 0-25,0 0 65,7 0-92,-5 0-6,6 2 83,-2-2-102,1 4 41,0 0 14,-1 0-11,14 10 2,-7-3-2,0 5 18,-3-2 7,-5-1-1,2-2-27,-3-1 0,-3-1 17,-1 2 22,0-1-23,0-1 26,0-1 16,0 1-22,-16 11-45,8-5-53,-4 2 88,-1 0-40,2-6-67,-1-1-58,2-3-8,-2-1-102,-7 4-99,5-5-86,2-3-128,3-2-111,-1 0-40,3 0 444</inkml:trace>
  <inkml:trace contextRef="#ctx0" brushRef="#br0" timeOffset="224245.6969">24129 7435 1330,'13'-16'287,"-11"8"5,-2 0-41,0 0-4,2 3-15,-2-1-45,3 0-33,-3 0-2,3 1-16,-3 2 51,0 0 1,2 0-13,-2 1-34,2 2-9,-2 0-56,0 0-21,0 0-37,0 8-17,0-1-7,0 3-57,0 0-57,0 20-96,-11-3-88,8-1-172,-3 0-137,1-1-268,1-1 490</inkml:trace>
  <inkml:trace contextRef="#ctx0" brushRef="#br0" timeOffset="225136.1319">27255 8693 2087,'17'-13'270,"-9"9"-53,-2 1-28,-2 0-40,0 0-92,-2 1 63,1 2 45,-3-4-106,0 4-23,0-2 46,0 2 26,-12 0-10,4 0-14,-3 0 52,-14 11-17,-6-1-2,5 2-18,-5 3-30,4 0 20,-3 1 3,3 6-29,-3 0 19,5 3-7,4-3-1,0 1-26,-1 1-38,8 0 32,0-2-24,4 3-9,4-7-21,2-3 26,4 0-11,0-3 2,0-1-19,0 0 24,0-2-5,0-1-37,20 9 16,-9-7-25,4 4-64,0-5-70,-3-3-91,4-3-56,-2-1-100,0-1-89,0-1-143,14 0-224,2 0 515</inkml:trace>
  <inkml:trace contextRef="#ctx0" brushRef="#br0" timeOffset="226010.9078">30561 4245 1591,'12'-4'177,"-8"2"37,1-4 1,-2 2-3,1 0-15,0 2-47,0-1 12,0 3-27,0-3 18,-2 3-13,2 0-6,-2 0-23,0 0-11,1 8-3,-3-2 6,3-1-65,-3 2 45,0 0-1,0 2-51,0 0-9,0 1-18,-10 15-2,6-6-7,0-6-56,0 1-13,-2-1-48,2-1-13,0-1-47,3-1-24,-4-2-73,2 1-46,0-1-40,0-1-38,1-1-45,-1 0-45,3-1 58,-4 1 280</inkml:trace>
  <inkml:trace contextRef="#ctx0" brushRef="#br0" timeOffset="226307.7231">30408 4127 1713,'16'-24'180,"2"6"113,-2 3-32,4 2-12,1 5-33,0 0-51,4 2-8,-4 4-31,-2 2-26,-1 0 8,12 0-51,0 16-8,-4-6-35,2 4 3,-3 6-8,-1 0 16,-2 1-13,-1 4 1,-6 3-3,-3 4-2,-4-1-17,-1 2-16,-4-1 46,-5 0-7,2-1-10,-14 1-2,4 0-15,-2-4 20,-2 0 7,-4-1-31,-1-2 19,-2 1-11,1-2-50,-5-5-4,2 3-33,-2-3-40,3 3-98,4-5-122,-6-4-130,5 1-142,6-5-49,3-1 417</inkml:trace>
  <inkml:trace contextRef="#ctx0" brushRef="#br0" timeOffset="226932.5696">30792 6306 2581,'6'-16'223,"-6"15"-14,0-1-40,4 2-14,-4-2 55,0 2-166,2 0-25,-2 0 4,2-3 22,-2 3-16,0 0-7,0 0 25,0 0 11,0 0 5,0 8 5,0-1-17,0 1-12,-8-1-9,4 1-22,2 1 6,-2 0-34,-4 13-27,4-5-24,-2-3-29,1-2-24,1-1-25,1-2-21,0 0-50,3-3-56,-4 1-88,3-2-81,1 2-150,-4-3 34,4 0 319</inkml:trace>
  <inkml:trace contextRef="#ctx0" brushRef="#br0" timeOffset="227166.8903">30730 6303 1349,'18'-32'440,"-15"17"-34,3 1-64,0 5-36,1 1-65,-1 1 4,2 2-65,-2 1 11,2 1-31,0 3-19,0 0 0,2 0-47,-2 0-13,15 18-50,-6-4 21,-1 1-19,1 2 4,-5 1-15,-4 5 2,-6-2-18,0-1-10,-2-1 19,0 8-15,-16 0 4,5 2 4,-3-2-30,-2 1 7,2-6 28,-6 0-142,0 0 1,2-2-58,-2-2-90,2-2-61,2-4-95,0-4-116,3-1-178,1-3-3,4-2 471</inkml:trace>
  <inkml:trace contextRef="#ctx0" brushRef="#br0" timeOffset="227510.5673">31242 5890 1742,'14'-7'115,"-14"7"10,0 0-22,0 0-45,0 13-12,0-7-36,0 0-9,0-1 0,-12 4-14,10-1-14,0 0-71,-1-1-15,-3 0-68,0 16-25,0-9-76,-3-4-52,3 0 78,2-1-3,-2-1 151</inkml:trace>
  <inkml:trace contextRef="#ctx0" brushRef="#br0" timeOffset="228213.5207">30788 7894 1899,'12'-9'222,"-11"7"-13,1 2-3,0-3-18,-2 3-57,3-2-11,-3 2-13,2 0 10,-1 0 30,-1 0 55,0 0-108,0 0-17,1 0-38,-1 8 28,0 0-30,0 1-22,0 1-4,0 17-6,-8-3-6,4 2-16,-2-3-25,-2-1-60,2 1-31,0 1-61,2-7-52,0-3-43,0-1-95,-1-2-99,1-3-177,2-2 77,1-1 393</inkml:trace>
  <inkml:trace contextRef="#ctx0" brushRef="#br0" timeOffset="228479.0776">30722 7859 1622,'6'-26'246,"-4"1"9,2 8 24,0 4-21,0 2 20,2 3-21,1 1-7,-1 2-57,1 1-29,1 2 13,2 0-55,0 2-7,2 0-7,14 0-57,1 12-2,-2-1-58,4 2-13,-4 3 79,-6 2-12,-1 2-19,-2 2-20,-4 3-3,0 2-1,-4 1 2,-6 0 9,-2 3 0,0 1-41,-10 1 31,-4-3-52,2-2 38,-6 0-12,-2 0-69,-2-2 97,0-2-53,-1-3-27,0-2-44,-2-4-45,3-3-40,2 1-53,2-8-119,6-1-55,3-2-136,2-2-101,1 0 71,4 0 381</inkml:trace>
  <inkml:trace contextRef="#ctx0" brushRef="#br0" timeOffset="228978.9739">31221 7426 1868,'4'0'167,"-2"-9"1,2 5-33,-4 0 20,2 1-17,0 3-14,-2-3-18,0 3-9,0 0-32,0 0-9,0 0-21,0 9 2,0-2-32,0-1-29,-8 4-12,4-2-9,1 3-58,-7 11-30,0-2-72,2 1-53,0-5-16,3-5-39,1 0-77,-2-2-16,1-1 84,3-2 0,-2-2 240</inkml:trace>
  <inkml:trace contextRef="#ctx0" brushRef="#br0" timeOffset="229150.8412">31287 7440 1804,'8'-7'185,"-4"4"-41,-1-1-35,-1 1-24,0 1-280,0 2 372,0-3-79,-2 3-45,2 0-13,-2 0-40,1 0 7,-1 0-41,0 0-17,0 8-18,0-4-78,0 4-61,0-2-75,0 1-99,0 2-44,0-1 5,-9 2 299</inkml:trace>
  <inkml:trace contextRef="#ctx0" brushRef="#br0" timeOffset="231900.1541">31369 7438 792,'0'6'154,"0"-6"4,0 0-42,0 0-17,0 0 1,0 0-13,0 0 58,0 0-110,0-8 47,0 8 7,0 0 9,6-4 16,-6 2-10,0 2 2,0 0 21,0-4-23,2 4 15,-2-3 2,0 3 10,0 0-24,0-2-13,2 2 27,-2 0-40,0-3-30,0 3 8,0 0 21,0-3-20,0 3-10,0 0 3,0-4-13,0 4-14,0 0-16,0 0 15,0-2 4,0 2-115,0 0 154,0 0-58,0 0-8,0 0-4,0 0 14,0 0-2,-8 13 2,4-7-27,4 1 21,-5-1-16,3 3-16,-6 13 17,-1-2-26,3-4-23,-2 5-56,0-5-10,-1 4-57,3-4-44,2-1-37,-1-3-74,-1-1-45,2-1-57,0 0-27,0-2 77,0-1 205</inkml:trace>
  <inkml:trace contextRef="#ctx0" brushRef="#br0" timeOffset="241507.27">23768 12218 459,'-15'0'56,"15"0"44,-2 0 1,2 0 17,0 0 19,0 0 26,0 0-31,0 0 29,0 0 17,0 0 23,0 0 0,0 0 15,0 0 10,0 0-28,0 0-18,0 0-16,0 0-35,0 0 4,0 0-50,0 0-21,0 0-1,0 0 3,0 0-15,0 10-18,0-3 2,0 1-20,0 3-6,0-1 3,0 22-19,0-1 39,0-2-42,0 4-15,0 2-3,0 0 18,0 2-28,-2 2-30,2-2 18,-4-1-65,2 2-6,2 0-3,0-2 16,0-2-121,0-5-54,-3 3-144,3-2-117,0-10-44,0-2 368</inkml:trace>
  <inkml:trace contextRef="#ctx0" brushRef="#br0" timeOffset="243280.1903">23624 13171 1883,'12'-21'251,"-8"19"-18,1 1-45,2 1-57,-1 0-49,2 0-44,-2 8-12,0 0 0,8 11-16,-5-1 15,-4 1-19,0 5 4,-2 3-2,-3-7-18,0 1 12,0 7 47,-12 1-5,5 3-1,-3-4-25,0 3 28,-5-3 27,0 0-39,-1 0 33,1-5-29,2-2 28,-3 0-118,1-2 26,-1 0-7,6-9-55,0-2-50,0 0 15,1-3-67,2 0 4,1-2-39,0-2-20,0-1-36,1 0-25,1 0-13,0 0 11,1 0 55,1-10 42,2 5 11,0-1 149</inkml:trace>
  <inkml:trace contextRef="#ctx0" brushRef="#br0" timeOffset="243545.7686">23741 13260 1041,'20'-27'215,"-3"2"28,-3 1-44,1 3 22,-2 0 8,-7 5 1,0 3-17,0 1-39,-3 5-13,3-3-30,-4 2 33,1 1 16,-1 2-46,0-1 14,1 0-10,-3 2-32,0 0-26,0 2-33,2 2 7,-2-2 7,0 2-10,0 0-9,0 0 26,0 11-10,-9-3 5,6 2-38,-8 15 31,-3 0-14,5 2-32,-3 4 6,2-2 9,2 0 1,-3 0 20,4-1-23,0 1-8,0-3 20,3 3 49,2-9-106,-1-4 8,1-2-23,2-1 15,0 0-33,0-4-7,7-3-26,-3 1-10,0-1 19,1-1-198,1 0-67,2-2-44,-1-1-74,0 1-59,0 0-71,3-3-54,0 1 112,-2-1 380</inkml:trace>
  <inkml:trace contextRef="#ctx0" brushRef="#br0" timeOffset="243889.4242">24029 13602 2546,'13'0'288,"-11"0"-23,-1 0-31,1 0-22,0-5-59,-2 5-56,3 0-55,-3 0-28,3 8-7,-3-1 17,3 1-29,-1 0-1,-2 3-51,0 0 8,0 18-97,0-6-36,0 5-67,0-2-102,0 1-136,-10 2-178,8-7-50,2-6 472</inkml:trace>
  <inkml:trace contextRef="#ctx0" brushRef="#br0" timeOffset="264150.2955">27031 9292 1148,'0'15'226,"0"-14"9,-5 0 65,5-1-83,0 2-7,-3-2-40,3 2-1,0 0-17,-3 0-38,3 0 7,0 1-20,-3 2-3,3 1-36,-3 1 20,3 0-79,0 1 19,-4 1-7,4 1-28,-5 13 23,2 4-1,0-8-39,3 0 12,0 6-39,-4 0 9,4 3-91,0-4 2,0 6-36,0-2-96,0 2-39,-6 0-183,4 1-52,2 0 81,-4-1 268</inkml:trace>
  <inkml:trace contextRef="#ctx0" brushRef="#br0" timeOffset="264431.5243">26966 10357 1553,'13'30'260,"-13"-8"-69,2-3-7,-2-3 26,0-2 0,0-1-21,0 0-71,0-1-32,0-2 5,0 1-59,0 0 27,0 18-56,0-6 18,0-6-13,0 0-1,0-1 7,0-4-27,0 3 29,0 13-38,-8-7 25,5-2-15,3-3-28,-3 10-38,3-6-11,0-2-57,0-2-25,-3-2-16,3-1-93,0 1-79,-3-4-223,3 2 147,0 0 103,-3 15 204</inkml:trace>
  <inkml:trace contextRef="#ctx0" brushRef="#br0" timeOffset="264618.6317">26958 11214 1499,'0'40'219,"0"-19"-61,7-3-86,-7-2 8,0-2-77,0 0-46,0 0 79,0-2 6,0-1-58,0 0-57,0 19 67,0-9-61,0-3-21,0 0-6,0 8-21,0 3-10,0-9-18,0-2-47,0-1-27,0-1 24,0 11 27,-8-6 13,8-4-1,0-1 87</inkml:trace>
  <inkml:trace contextRef="#ctx0" brushRef="#br0" timeOffset="264806.0937">26952 11887 746,'0'21'123,"0"-10"-45,0 1-1,0-1-26,0 0-21,0 18-15,0-9 2,0-4 8,0-2-25,0 1-4,0-2-18,0-2-26,0-1 17,0 0 15,0 2-36,0-4 16,0 2 35,0-2 1,0 2 17,0 1-9,0-2-31,0-1 8,0 0-26,0 2-10,0-1-12,0 1-32,-2-1 8,2 1-3,0 1-9,0-2 10,0 2-3,0-2-6,-3 3 64</inkml:trace>
  <inkml:trace contextRef="#ctx0" brushRef="#br0" timeOffset="264977.92">26947 12484 663,'-11'11'198,"11"0"33,0 0 9,0-1 9,0 0-20,0 0-16,-2 0-32,2 0-10,0-1-48,0-1-21,0 2-14,0-1-27,0-1-13,0 0-7,0 0-35,0-2-6,0 3 20,0-3-50,0 0-63,0-1-65,0 0-161,0-2-131,0 1-190,0-2 60,0 0 431</inkml:trace>
  <inkml:trace contextRef="#ctx0" brushRef="#br0" timeOffset="266024.5594">26645 13003 1397,'0'12'254,"0"-12"25,0 0-102,0 0 97,0 0-63,6 0-61,-4 0-18,1 0-46,1 4 8,1-2-30,1 2-18,-2 2-30,0 1 2,7 15-6,-3-2-23,-2 2 36,0 2-9,-5 2 6,1 4-11,-2 2 21,0 2-5,-8-3 20,2 4-7,-3-1-57,0 5 110,-1-3-43,-1-1-32,-2-2-2,-1-1-18,0 0-10,0-4 10,4-4-6,-3-3-10,3-3 13,0-5-65,3-1 1,2-6-33,1-1-7,0-3 24,0-1-8,2-1 13,2 0-4,0 0-2,0-14-31,0 6-9,0-1 5,14-13 13,-4-5 4,1 0 5,-2 1-36,4-1 65,2 1 4,0-5 30,-1 4 11,-1 0 3,2 1 11,3-1 12,-1-3-4,-4 4 49,4 0-20,-2 1 44,4 1-11,-5-2 21,-2 2-23,0 3 26,0 2-8,0 0 60,-1 1-13,-7 6 54,0 2 7,-2 2-1,-1 0 4,-1 2-12,0 0-43,0 1-28,0 4-21,0-1 10,0-1-33,0 3 55,-7 0-54,4 0 4,3 0 19,-5 0 5,2 0 4,-1 9-36,-1-4 63,0 3-22,1 1 9,-4 12-6,4-2-23,-3 5-1,1-1-52,2 3 5,1 0-4,2-5-26,1-1-16,0 6 25,8 1-4,-3-1-131,1 0 128,6-2-58,2-3-36,-3-4-122,4 2 43,1-1-15,0-1-45,-2-9-101,8-1-107,-4-4-138,-4 0-174,0-1-28,2-2 512</inkml:trace>
  <inkml:trace contextRef="#ctx0" brushRef="#br0" timeOffset="266602.546">27264 13494 2128,'0'-8'328,"0"1"-19,0 1-33,0-1-20,0 2-53,0-2-4,0 1-32,8 0-70,-6 3 33,3-2-41,-2 1-1,2 2-3,-1 0-33,-1 2-22,2 0-12,-1 0-12,0 7-21,0-2-5,-2 2-31,0 2-5,-1 1 15,-1-2-17,2 3-25,-2 2 11,0 17-25,0-1 49,0-3-17,-7-6 49,3-3 12,2-2 2,-1-2 35,0-3-3,1-2-2,2 0 7,-4-1 36,1-1 8,3 0-22,-3-1-22,3-1 10,-2-1-13,2 1-2,0-1-5,0 0 11,0-1-21,0 0-4,0-2 15,0 2-37,0 0 5,12 1 17,-8-3-19,2 3 7,0-3-20,-1 3-36,1-3-16,1 2-41,1-2-48,-2 2 0,0-2 10,2 1-22,0 2-58,1-3-36,-1 0-56,1 0-37,1 0-144,0 0-107,0 0 61,0 0 391</inkml:trace>
  <inkml:trace contextRef="#ctx0" brushRef="#br0" timeOffset="267899.119">30279 8973 1659,'12'-5'157,"-14"5"2,2 0-25,0 0-24,0 0 0,0 8-18,0-6-33,0 4 22,0 1-54,-8 0-14,8 1 24,-2 0-29,2-1 7,-4 3-18,4 0 1,-2 1 8,2-1-27,0 1-16,0 0-46,-4 1-56,4 16-106,-4-3-44,4-5-48,-1-2-58,1-2 34,0 0 8,0-2 252</inkml:trace>
  <inkml:trace contextRef="#ctx0" brushRef="#br0" timeOffset="268086.5647">30264 9743 543,'9'34'76,"-9"-1"46,0 1 0,0-11 7,0 6-48,0 0-27,-8-3-6,8 1-18,-2-4 16,2-4-23,-4 7-5,1 1-6,0-1-6,-1-4-30,2-5 9,-2 12-94,2-8-10,2-3-62,-4-2 16,2 0 0,-2 9-31,4-4 112</inkml:trace>
  <inkml:trace contextRef="#ctx0" brushRef="#br0" timeOffset="268287.4219">30214 10572 291,'0'19'-6,"6"-9"5,-6 0-6,0 0-6,1 2 13,-1-4-14,0 1-1,2 1 15,-2 0 8,0-1-20,0 1 47,0 0-2,0 1-6,2-2 20,-2 2-5,0-2-7,0 2 13,0-1 0,0 0 37,0 0 11,0 2-55,0 0-30,0-1-16,0-1-21,0 2-59,0-1-6,0 1-17,0-2-44,0 1 74</inkml:trace>
  <inkml:trace contextRef="#ctx0" brushRef="#br0" timeOffset="268474.8817">30271 11440 525,'10'33'54,"-8"-2"-16,4-1-6,-2-2 4,-4-6-4,5 5-13,-4-4-6,-1-4 0,5 6 11,-5-5-76,0-2-8,0-1 6,1-2-29,-1-3-15,0 1-43,0-1 66</inkml:trace>
  <inkml:trace contextRef="#ctx0" brushRef="#br0" timeOffset="268709.228">30305 12001 1051,'9'10'55,"-9"0"-10,0 1-27,0-1-29,0 1 19,0 0-10,0 1 1,0 1 20,0-2-33,0 2-23,0 14 55,0-3 5,0 2-8,0-3-25,0-5 15,0 0-39,-8 8 7,8-7 10,0-2-19,0-2-12,-4-1-34,4-1-33,0-3 0,0 0 11,-2 1 13,2 0-7,0-2 5,0 1-11,0 0 49</inkml:trace>
  <inkml:trace contextRef="#ctx0" brushRef="#br0" timeOffset="268849.7873">30283 12604 671,'0'43'133,"0"-21"12,0-5 8,0-1-42,0-2-5,0-1-33,0-3-67,0-1 95,0 0-50,0 0-40,0-2-8,0-1-32,0 1-40,0 1-22,0-1-50,0-2-38,0 0-42,0-1 9,0 0-15,0 0 128</inkml:trace>
  <inkml:trace contextRef="#ctx0" brushRef="#br0" timeOffset="269724.5841">30123 13191 1958,'0'6'308,"0"-6"-29,0 0-11,0 2-50,0 0-24,0-2-13,0 4-39,6 2-34,-4 0-24,2 2-18,-2 0-13,-1 0-20,1 3 7,4 15-9,-4-6-19,0 8-3,2-7 29,-4-1-36,0 9 13,0-2-4,0 4-23,-10-2-4,6-1 32,-3 1-38,-1 1-20,-2-1-3,-1 2-21,1-4 19,-4 1-30,0-3-77,-2 0 118,0-1-53,-1-2-33,0-3-24,0-1-15,-1-2 3,1-2 9,6-4-27,-1-3-41,2-3-44,4 0-75,2-2-96,2-2-9,-1 0 225</inkml:trace>
  <inkml:trace contextRef="#ctx0" brushRef="#br0" timeOffset="269990.1474">30390 13243 1760,'11'-11'322,"-8"7"-22,1 0 15,2 1-42,-6 0-62,0 3-25,0 0-42,0 0-1,0 0-37,0 0-3,-10 10-21,5-5 9,0 2-24,-7 16-24,0-7 16,2 4 4,-3 2-15,1-2 17,2 5 1,1 3-23,1-3-24,2 2 14,-3-2-34,3 5 62,2-2-58,0 0-8,4-6-8,-2 3-61,-2 0 33,4-4 8,0-3-18,0-4-11,0-3-51,0-3-41,0 2-17,8-2-27,-4-2 2,0-1-14,2-1-54,-2 0-182,3 0-78,-1-3-22,2 0-28,-1-1 341</inkml:trace>
  <inkml:trace contextRef="#ctx0" brushRef="#br0" timeOffset="270599.3767">30663 13897 2279,'-10'-7'374,"10"-2"-42,0 1 3,0-1-49,0 0-25,12 0-96,-1-9-5,-3 2-36,-1 3-29,1 4-30,0 4-36,2-2-8,-3 2 3,-1 2-15,0 0 15,0 3 19,0 0-5,-1 0-49,1 0 19,-2 0 30,-1 9-36,-1-3-1,2 1 3,-2-2-19,-2 3 21,2 0-34,-2 1-3,0 0 13,0-1-5,0 0 22,0 1 7,-10 0-13,8-1 10,-1 0-15,1-2 6,-1 1 13,0-1 3,0 0-5,1 0-2,2-1-18,-4-1 37,4-1-31,-4 0 18,2 0-7,2-1-12,0 0 16,0 0-10,-2 0-18,2-2 14,0 2 7,0-2-13,0 1 34,0-1-27,0 0 4,0 4 35,0-4-67,6 3 48,-4-3-16,-2 2 11,4 0-17,-2 0 4,1 2-68,3 0 23,-2-1 28,-1-1 15,1 2 0,0 0-34,0-1 24,0 0 19,-2 0-15,2 1 14,-2 1-5,0 1 16,0-1 1,0 0-31,-2 2 26,0 0 17,0-1-33,0 4-16,0-1-12,0-2-36,-10 2-49,6-1-61,0 1-94,2 0-177,-2 0-165,-5 11-215,-1-6-8,5-2 611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9:00:11.55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11011 10117 3869,'19'40'11,"-18"-21"-18,0 0 20,3 6-14,-2 6 8,0 3 13,-2-2-27,2 5 38,1 2-2,0-2 22,-3 3-29,2 3 27,0 1-32,-2-2 32,0 0 108,0 5-109,0 1-24,0 2 15,0 0-16,0-1 25,0 4 3,0 1-19,0-7 28,-9 4 11,9 2-39,0 2 1,-3-1 4,1 4-2,2-1 34,0 3-8,0 2-17,0 2-9,-3 0-24,3 4 15,0 3-3,0 2 6,0-1-25,0 3 15,0-3 0,0 3-32,0 3 16,0-1 2,0 1 11,0 3-12,0-2-8,0-1 19,0 5 2,8-3-5,-8 1 38,0 3 19,0 0-11,0 2-19,-9-2-9,5 1 2,4-1 21,-4-1 24,1 1-28,1 0 2,-3-3-2,3 2 27,-1 0-52,-2-1 69,2 3 31,-1 0-21,-1-2-11,0 1-29,0-1-4,0 5-23,-2-3-22,-1 2 10,2-1 12,-1-1-25,-1 2-15,0 0 19,3-3-35,-2 0 17,-1-2-2,2-1-1,-2-1-7,0-3 3,3 0-5,-2 2-19,-1-7 20,1 2-7,1-4 24,2-2-52,-2-1 7,3-4-43,-4-1-8,3-3-58,0-4-63,0-5-22,3 2-88,1-5-88,0-7-88,0-6-101,0-7-115,0-7-150,0-6-24,8-9 579</inkml:trace>
  <inkml:trace contextRef="#ctx0" brushRef="#br0" timeOffset="1077.8714">6158 14780 2323,'44'15'126,"2"-16"122,4 1-83,-3-9-39,4 3-66,4-1 10,5-1-35,-2 0 47,6 1 0,3-3-35,6 0 21,2-1-24,4 2-5,4-2 1,3 0-7,5 2 1,1-2-14,3 1 105,8 0-141,2-1 32,0 1-4,5 2 4,75-9-52,-41 6 82,-17 2-20,-13 1-9,1 1-8,76-2-5,-40 0-6,-17 4 15,-16 0 14,80-1-27,-43 2 34,-20 2 13,62-3 27,-42 3-16,-19 2 35,69 0-10,-45-4 13,37 4-7,-1 0-35,-39 0 17,40 0-15,-35 0-11,-25 0-56,73 12 120,-9-10-21,-1 2-7,-1 0-3,-5 2 18,4-3-41,-3 3 3,4 1-46,-1-3 14,-3 2 4,8 2 19,0-4-14,-3 2 2,3 3-18,2-3-3,-1 2 20,4 0-9,-2-2-23,2 4 5,0-1-8,1 1-8,1-1 95,0-1-95,2 6 14,1-7 17,2 0-9,2 4 6,1-6 7,-1-1-1,3 3-3,4-3-6,-7 4-39,4-1 31,-3 2-22,0 1 6,0-4 16,-7 1-21,8 2 22,-6-4-36,-1 9 26,-2-9-17,0 2 8,-6 3-10,-6-4-11,1-4 1,-5 4-20,-38 2-13,35 0-23,-38-3-2,-22-1-96,-12-1-14,-1 0-44,72 13-56,-39-11-115,-27 1-34,-18 2-38,-1-2-127,-3 0-172,-2 3 24,-1-4 516</inkml:trace>
  <inkml:trace contextRef="#ctx0" brushRef="#br0" timeOffset="2093.2809">12634 14152 2712,'-36'33'174,"9"-12"-26,5 1-33,-1 1-34,-2 4-71,3 1 15,0 1-19,0 5 3,-1 3 9,1 2-39,-1 3-23,2 2-36,0 1-37,4 0-9,1 1-76,4-2-31,5-2-52,3 1-50,4-3-46,12-5-67,2-3 61,5-6 227</inkml:trace>
  <inkml:trace contextRef="#ctx0" brushRef="#br0" timeOffset="3030.5455">18407 14442 2282,'11'0'132,"-4"0"32,1 0-7,0 0-18,3 5-32,13 0-57,-8 1-8,7 5-18,-2 2-9,-5 2-1,2 5-20,-2 0 16,-4 5-45,-1 2 18,-3 5-32,-3 3-23,-1-1-11,-3-2 0,-1 4-63,0-1-89,0-1-85,-14-1-158,6 4-109,-4-3 330</inkml:trace>
  <inkml:trace contextRef="#ctx0" brushRef="#br0" timeOffset="5941.5753">9999 14058 1039,'-8'11'129,"5"-5"64,-1 0-19,0-1 14,2-1-33,-2 2-40,2-2-24,-1-2-12,3 1-2,-3-2 22,3-1-12,-3 0-10,3 0-45,-2 0 18,2 0-35,0 0 26,0 0-4,0 0-2,-3 0-20,3-9-18,0 5 15,0 1 4,0-4-14,0-1-8,0 0 91,0-1-93,12-13 17,-4-1 2,-1 3 5,4-4 6,0 0-5,2 1 16,0-3-7,3 1 4,0 0 29,7-2-6,-5-2-26,2 4 16,4-5 6,-4 0 29,3 1-28,-1 3 2,1-3-23,3 2 16,0-2-2,2 1-12,0 0-5,3-2-3,0 2-8,2-1-28,2-1 23,4 1-1,-1-1 13,3 0-52,-1 0 35,2-2 48,4 2-90,-4 0 11,2 0 17,0-2 28,0 1-30,2 0 19,0-1-17,0 2 21,2 1 4,0-2 19,0 1-45,3 1 16,1-1 21,-3 0-7,1 1-14,3-1 18,0 1 18,-1 2-51,4 0 51,-2-1-34,1 4-8,-1-2 4,1 1 15,0 0 21,3 2-24,-5-1-18,1 4-2,3-1 22,-3 0-9,0 1-25,0 2 18,-2-2-11,1 5 8,1 0 31,-1 1-28,-2 1-1,3-1-65,-5 2 106,2 2-28,1-2-3,-4 6 18,1-2-11,-1 2-16,-2-1 6,2 2 23,-2 0-26,0 1 15,4-1 13,-3 0-23,-1 1-1,-1-1-12,4 4 42,5 1-9,-3-3-8,-5 3 19,2-2-4,0 2-1,0 0-5,3 0-29,-3 0 16,-2 0 12,3 0-22,-2 0-68,-1 7 94,3-5 7,-5 1-28,1 6 7,3-8 0,-2 2 4,2 2-15,-1 0 15,-2-4 32,1 5-68,0-2 16,1 2-19,-1-2 65,0-1-96,-1 0 50,0 0-12,1-1 14,3-2 20,-6 0-29,1 0 11,3 0 3,-3-12-12,1 10 24,-2-5-12,4-2-9,-5 1 3,1-2-6,2-2 0,-1 0 1,0-1 3,3-2 9,-3-2-6,2 1 0,3-3-16,-3-1 1,0-1 5,2-2 5,-2-1 10,2 2-16,2-4-1,-3 1-3,1-1 11,2-1 2,-3-1-22,3 0 9,-1-3 5,2 1 5,-2-1-14,2-1 20,1-1-4,0 0-21,0 0 42,0-2-52,0 0 18,4 0 21,-1-2-15,-1 1 2,2 0 17,0-1-30,0-1 30,-2 1-21,3-2-3,-1 1 21,0 1-19,-1-2 0,3 0 10,-2 0 5,0 0 0,3-1-1,0-1-17,1 3 15,-1-3 14,-2 1-23,0 1 2,1 0 12,-1 1-5,-1 1 17,1-3-11,2 2-5,-1 1 1,0 0 16,3 1-1,-3-4 2,3 6-25,0-3 21,-3 0-30,4 3 14,1-3 5,-2 3 30,1 1-54,0 1 28,1 1-10,-2 2 2,1-1 8,1 3-34,0 0 7,-1 2 24,3 0 2,-2 0-16,0 3-12,1-2 12,0 2 5,3 2-4,-1-1 2,0 1-7,0-1 8,2 0-4,1-1 26,1 3-31,0-3 18,4 1-15,-3-1 6,2 1 7,1 1 3,1-2 43,1 1-57,1-1 2,1-2 31,4 0-24,-1 0 4,1-1-1,1-1-1,1 1-4,2 0-1,1-1-18,2-1 18,4 3-4,-2-2-40,0 1-19,2 1 0,2-2-20,-4 2-61,2 1-44,2-3-25,-1 2-64,1 3-85,2-1-101,-4 1-158,1 3-282,-3-3 155,1 3 559</inkml:trace>
  <inkml:trace contextRef="#ctx0" brushRef="#br0" timeOffset="8503.4876">12270 12235 574,'5'-15'87,"-3"9"41,-2 2 28,0 1 40,3-2 17,-3 1 109,0 1-150,2 0-29,-2 0 37,0 0-57,0 1-4,0 2-35,0-3-19,0 3-12,0 0-3,0 0-1,0 0 19,0 0-34,0 13 0,0-4 14,-9 1-38,5 16 2,1 0 14,-3 2-20,2 1 1,2 0-7,-2 0 13,-2 0-9,4-2 21,-3-1-2,1 2 9,3-9-16,-2-3 39,3-3-34,0-2-4,-3-2 12,3-1 36,-2-1-46,2-1-6,-3-1 10,3-1 36,0 1-22,0-1-12,0-2-13,-3 1-20,3 0 15,0-2-4,0-1 5,0 0-10,0 0 1,-3 0-44,3 0 64,0 0 0,0-9-16,0 4-12,0-3 18,-3-1-4,3 1-6,0-3 196,0 0-280,0 1 2,8-16 52,-8 6 19,2 2 2,1-8 22,-3 5-6,2 3-13,0 4 17,0-1-22,-2 3 3,0 1 21,0 1-13,0 0 8,0 3 37,0-2-9,0 1 17,0 2-9,1-2-22,-1 1-14,0 2 3,0 0 22,0 2 15,0 2-4,0 1-18,0 0 22,0 0-31,0 0 19,0 11-216,0-2 300,0 1-64,0 17 47,0 0-135,0 1 17,0 0 4,-7 1 23,7-2 8,0-5-43,0 5 22,0-9-6,0-3 8,0-2 0,0-2-88,0-4 111,0 1-15,0-2 0,0 0 13,0-1 6,0-1-44,7-1 26,-7-1-5,3-2 12,-3 0-29,3 0 10,-3 0 5,5-9 16,-2 2-29,0-1 9,7-13-13,-6 1 14,0 2-30,3-12 13,-4 3 12,0-1 7,-1-3-31,3 3 11,-2 1 23,-1 0-19,-2 0 11,3 1-1,3 1-11,-6 2 24,2 4-24,0 3 45,1 1-34,-3 1 19,4 3-51,-3 1 42,1 1 4,0 0-4,-2 1 14,0 2-26,3 0 31,-3-1 4,2 2 17,0 1 1,-2 2 24,0 2-28,2 0 13,-2 0-11,2 0-25,-2 15 11,2-5-29,-2 2 6,2 23 17,-2-1-36,0 0-24,0 3 12,0-1 1,0 2-36,0-1-14,0-4-51,0 0-26,0-1-37,0-5-65,0 1-40,3-4-175,1-5-175,-1-4-104,2-1 458</inkml:trace>
  <inkml:trace contextRef="#ctx0" brushRef="#br0" timeOffset="9565.7229">19114 9843 106,'-13'-16'-5,"12"11"-6,-1-1 8,-1 0-1,0 1-15,1 1-10,-2-2 20</inkml:trace>
  <inkml:trace contextRef="#ctx0" brushRef="#br0" timeOffset="10232.8431">19070 9763 444,'-13'-11'61,"12"9"31,1 0 18,-2 0 33,2 2 6,0-5 44,-3 3-50,0-2-10,3 0 31,-3 1-31,3 1-12,0-1-7,-3 0-16,3 3-13,0-4 100,0 2-167,0 2 25,0 0 16,-3-3 7,3 3 1,0 0 11,-3 0 15,1 12 4,2-4-22,0 2 4,-5 17-37,2 3-27,-1 3-4,1 0-3,-1 3-10,4 3-9,-2-1-15,-1-1 26,3 0-10,0-1 22,0 1-16,0-4 9,0-4 1,-5 2-14,3-5-2,-2-6 35,4-2-46,-3-5 44,3 0-11,-4-3-27,2-1 11,2-2-18,-5 0 15,5-2 20,-2 0-23,-1 0 5,3-3-12,0 0-8,-3-2 6,3 0-35,0 0 14,-3 0 6,3-12-47,0 3 40,0-2-26,0 0-4,0-21-22,0 2 40,0-2 9,7-3 2,-7 0 24,0 2-1,4-3 17,-2 1-16,0 2 29,-2-1-6,2 2-2,-2 2 32,3 3-17,-3-2-2,0 9 42,0 1 12,0 4-25,0 3 35,0 0-10,0 2-8,0 0-7,2 2 13,-2 1-34,0 2-4,0-2-24,0 2 6,0 1 42,0 2-3,0 0 4,2 2 7,-2 0 23,0 0-12,0 14-30,0-3 5,0 17-27,-11 2 34,6 5-52,1 2 12,-1 0 6,-1 5-20,3-1 64,-3 2-141,2 2 31,3-5 46,-2-2-7,-2-4 3,5-4-9,-2-8 13,2-3 3,-3-4-16,3-3 17,0-2-13,0-2 1,0 0 17,0-3-29,0 0 16,0-3 22,0-1-37,0-1 0,0 0-2,0 0 21,0-12 2,11-9-32,-6-6 28,-1 1-20,1-3-46,0-3 16,3 0 16,-1-2 7,-3-4 27,2 3-29,0-2 15,-2 1 4,1 0 5,-1 3 23,1 0-15,-2 1 6,-3 8 13,4-3 20,-4 7 0,0 5 10,0 2-23,0 2 14,0 3-21,0 0-4,0 2 25,-11 3-25,8 0-31,-1 1 16,0 2-7,-2 0 9,2 0 11,-10 23-4,1-3-5,0 1-27,-2 5 1,3 3-24,1 4 1,1 2-59,-1 2-118,5 1 59,-1 1-142,0 5-163,3-3-152,0 0-16,1 2 411</inkml:trace>
  <inkml:trace contextRef="#ctx0" brushRef="#br0" timeOffset="22620.5628">15962 14678 1107,'13'12'210,"-13"-12"-82,0 0 34,1 0 17,-1 0 15,0 0-36,0 0-5,0 0-8,0 0-42,0 0-15,0 0-20,0 0 3,0 0-29,0 0 16,0 0-35,0 0 39,0 0 37,0 0-134,0 0 68,0 0-34,0 0 21,0 0 7,0 0-17,0 0-62,0 0 151,0 0-19,0 0-10,0 0 19,0 0-27,0 0 9,0 0 8,0 0-39,0 0 4,0 0-12,0 0 11,0 0 2,0 0-15,0 0-9,0 0 26,0 0-16,0 0 15,0 0-26,0 0 13,0 0 11,0-9-15,0 9 2,0 0 1,0 0 4,0 0-4,-7 0-6,7 0 4,-3 0 12,3 0-31,-3 0 8,3 0-6,-4 0 4,2 0-16,-2 0 3,1 10-2,0-6-4,-1-2 1,1 2 7,1 0-20,2-1 14,-4 0-7,4 0 27,-2-1-27,2 1-3,0 0 36,0-1-27,0-1 10,0-1-4,0 4 8,0-4 4,7 2-30,-4-2 17,0 0-2,3 0-11,1 0 18,0-9 16,1 4-56,-3 0 8,3 0-19,8-10 35,-2-1 0,-2 5-7,-5 0 72,0 2-73,-2 0 21,-1 1-3,-1 1 25,-2 1-7,-1-2-14,0 4 0,0-3-3,0 3 7,0-1-1,-8 1 15,3 0-30,1 2 3,-2 0 7,1 2 5,-2 0-2,-1 0-7,2 0-14,-2 0 17,1 0 4,0 8-7,0-4 6,1 2 4,1 0-27,0-1 12,0 1-5,1 2-6,2-2 18,0 1-21,2-1 29,0 0-9,0-1-4,0 1-6,0-2 14,0-1-3,0 0-5,9-2-19,-6-1 27,0 0-20,4 0 14,-2 0 47,2-8-101,0 4 17,0-2 2,0-1 37,8-6-4,-4 1-16,-4 1 33,-1-1-8,-1 3-7,-2 1 17,-1-1-9,-1 1-13,-1 1-8,0 1 13,0-1 0,-9 0 64,5 3-99,-1-1 17,0 1 6,-2 0-8,1 2 10,-2 0-15,0 2 6,0-3-17,0 3-26,0 0-41,1 0-46,0 9-10,0-4-89,3-1-46,-1 1-72,1 0-175,2 1-169,0 1 51,2 0 408</inkml:trace>
  <inkml:trace contextRef="#ctx0" brushRef="#br0" timeOffset="23401.6337">15812 15116 2800,'0'10'191,"0"-10"-45,0 0 18,0 0 0,0 0-35,7 0 23,-4 0-28,-1 1-15,5 2 3,-2 1-26,-1 2 11,1 0-31,-2 3-16,0 1-127,4 11 140,-6-1-18,0 0-29,-1-6 16,0 11-51,-8 0 14,4 2 16,-3-8-2,-3 6-5,-1-3-23,0-2-88,-1 0 104,0 0-22,-1-4-1,0 1 47,5-5-149,-2-5 20,1-1-14,3-2-30,-1 0 2,2 1-30,1-2-15,0-1 0,0 0-18,1-2 2,0 0 45,0 0-29,3-9 3,0 6 12,0-2-2,0-3 10,0 0 12,17-12 29,-6-1 86,0-2-92,5-1 88,-2-1 55,0 2-3,2-2 50,0 1 37,0 1 6,0-2 43,-2 1 5,1 2 19,-1-1 10,-2 0-12,3 4 4,-4 1-5,0 0-6,2-2-6,-5 7-46,-1 2-25,0-1 26,-2 3-38,-2 2 18,1-1 16,-1 0 9,-1 2 3,1 1 25,-3 1-3,2-2-26,-2 2-40,0 2 3,0-2-21,0 2 9,0 2 1,0-4 8,0 4 14,0 0 24,0 0-6,-9 0 12,5 11-29,1-5 34,0 3-4,-5 11-39,-1 2 11,4-2-22,-2 3 20,2 4-32,1-3-31,0 2 1,1 0-27,3-5 40,0-5-36,0 3 25,0-5-32,0-3 16,14 12-10,-4-5-22,2-1-47,0-3-5,-1-6-49,11 0-34,-5-1-85,-2-4-100,4-2-71,-2-1-153,8 0-144,8 0-241,-6-11 209,3 7 528</inkml:trace>
  <inkml:trace contextRef="#ctx0" brushRef="#br0" timeOffset="23932.759">16301 15518 3095,'15'20'64,"-14"-13"-12,1 0 52,0 0 53,-2 1 40,2 1-38,0-1-39,-2 3-9,0-3-42,2 0-15,0 3 20,1-2-37,0 1-18,1-4 11,9 15 2,-1-9 65,-3-4 19,2-2-7,-1-2-18,-1-1-35,2-3-25,-1 0 1,-1 0-16,1 0-24,14-18 7,-4 6 14,-1-1-33,-1-1 16,-3-2 16,-1 2 17,0-3 20,-6 1-8,-2 2 21,0 0-25,-4 4 2,0-1-23,0 1 16,-2 2 14,0-1-36,0 2-26,0-1-39,0 2 41,-8 1-37,1-1 2,0 3 8,-1 1-14,-1 2-20,-2 0-30,-16 8-79,-1 0 68,2 1-77,-1 3-56,5-2-74,-2 3-15,-1-1-196,9-4-152,-3 0-153,5 1 501</inkml:trace>
  <inkml:trace contextRef="#ctx0" brushRef="#br0" timeOffset="53316.4745">15982 14296 1320,'0'4'103,"0"2"-18,-5-2-9,5-1 0,-4 0-21,4-1-14,-3-2-24,1 2-15,2-2 32,-3 0-61,3 0 34,-3 0-27,3 0 17,0 0-70,0-9-38,0 6-12,0-1-43,0-3 2,0-2-143,0 0 60,0-1 3,0 0 161</inkml:trace>
  <inkml:trace contextRef="#ctx0" brushRef="#br0" timeOffset="53503.9292">16035 13825 464,'9'-6'9,"-9"0"-3,0 1-20,2 1 22,-2-1-18,0-2 4,0 4 4,0-1-21,2-3-13,-2 0-5,0 0 0,2-1-14,-2 0-10,2 0-20,-2-1 57</inkml:trace>
  <inkml:trace contextRef="#ctx0" brushRef="#br0" timeOffset="53691.4001">16081 13419 308,'0'-14'1,"0"6"0,0 0-6,0-1 31,0 2-39,0 0 1,0-2 23,-5 2 3,5-2 2,0 2-17,-4-1 10,4 0-3,-2 0-6,2 0-8,0-1 13,-3 1-35,3 0 23,0-1-15,0 0-19,0 0-17,0 0 12,0 0 7</inkml:trace>
  <inkml:trace contextRef="#ctx0" brushRef="#br0" timeOffset="53894.4666">16064 12837 470,'13'-7'-18,"-13"-1"64,0 1-15,0 1-16,0-1-14,0 0 12,0 1-15,0-2 7,0 1-26,0 0-7,0-1 2,0 0-4,0 0-43,0-1-29,0 0 31</inkml:trace>
  <inkml:trace contextRef="#ctx0" brushRef="#br0" timeOffset="54097.5612">16094 12349 395,'0'-28'6,"0"19"12,0 1 7,0 1-3,0 1-13,0-2-4,0 1 14,0 0-11,0 0-7,0 1-13,-5-1 9,5 1 11,0-1-18,0 0-10,0 2 8,0-3-5,0 2 1,0-1-17,0-1-22,0 0-4,0 0 0,0-1-11,0 3 32</inkml:trace>
  <inkml:trace contextRef="#ctx0" brushRef="#br0" timeOffset="54222.5118">16089 11943 179,'10'-8'6,"-10"2"-6,0-1-6,0 0-2,0-1-13,0 3-22,0-1 16</inkml:trace>
  <inkml:trace contextRef="#ctx0" brushRef="#br0" timeOffset="54503.6954">16099 11784 304,'-9'-6'37,"9"3"-6,0 0-12,0 0 4,0 0 1,0 0-16,0 0-4,0 1 30,0-1-9,-2 0 2,2 1 0,0-1-16,0 0 9,0 0-22,0-1-3,0 1 0,0-1-3,-3-2 2,3 1-6,0 0-18,0-2 14,0 1-8,0 0 8,0-1 15,0 1-2,0-1 6,0 0 5,0 1 19,0 0 2,0-2 25,0 3 44,0-1 25,0 0-14,0 1 9,0 1 6,0 1-42,0 0-14,0 0-20,0 1-109,0-1 125,0 0-69,0 0-8,0 1-7,0-1-64,0 3-29,0-5-92,0 5 9,0-3-39,0 1 112</inkml:trace>
  <inkml:trace contextRef="#ctx0" brushRef="#br0" timeOffset="55977.5424">15963 11724 1747,'10'0'180,"-9"5"-43,0-5 37,-1 2-3,2-2 47,-2 0-39,2 2-35,0-2-28,-2 0 13,2 0-51,-2 0 1,0 2-32,2-2 13,-2 0 8,2 0-4,-2 0-22,0 0 33,2 0-17,-2 2-46,0-2 25,0 0-42,0 0 12,0 0-7,0 0-27,0 0-17,0 0-39,0 2 1,-8-2-16,5 0-52,-2 2-44,-1-2-24,-2 0-30,-1 3-38,0-3 8,-3 0-24,0 0 43,1 0-69,-20 0 16,0 0 75,0 0 94,1 0 43,1 0 1,7-8 13,-5 8-2,0-3 49</inkml:trace>
  <inkml:trace contextRef="#ctx0" brushRef="#br0" timeOffset="56149.3803">15360 11715 907,'-55'-5'59,"18"2"-36,5 3 43,-1-3-26,1 1 61,2 2 10,3 0-12,-1 0 1,8 0-50,2-3 53,0 3-48,2 0-24,2-4-5,0 4-17,2 0-28,-13-4 3,4 4-9,2-2-65,2 2-47,3 0-29,1 0-56,-1 0-24,1 0 39,1 0 22,-15 0-24,3 0 144</inkml:trace>
  <inkml:trace contextRef="#ctx0" brushRef="#br0" timeOffset="56383.7124">13853 11623 380,'-38'0'49,"1"0"18,2 0-1,1-7 71,3 4 26,-1 3 0,5 0-27,-1-2-18,5 2-8,4 0 9,-7-3-12,7 3-30,1-3-38,2 3-27,3-3 5,1 1-33,0 2-26,1 0-26,0 0-67,1 0-54,1-3-38,-2 3-32,0 0 41,1-3 3,-2 3 117</inkml:trace>
  <inkml:trace contextRef="#ctx0" brushRef="#br0" timeOffset="56586.7785">12723 11616 553,'-50'0'-28,"19"0"-12,3 0 24,1 5-6,6-5-4,1 0 33,4 0-27,3 0 5,-2 0-9,3 0-10,0 0-3,2 0-5,1 0 2,-3 0 3,-15 0-5,10 0 15,1 0-2,0-8 13,3 8-1,2 0 0,1 0 9</inkml:trace>
  <inkml:trace contextRef="#ctx0" brushRef="#br0" timeOffset="56774.2409">11909 11635 881,'-32'9'83,"0"-7"-49,0-1-51,11 1 33,-7 0-49,9 1-38,5-3 16,-2 0 10,1 2-38,4-2 26,0 0 5,-1 0 8,1 0-2,0 0-14,1 0 7,-1 0 4,1 0 6,1 0 6,-2 0-5,0 0-7,0 0-5,0 0 23</inkml:trace>
  <inkml:trace contextRef="#ctx0" brushRef="#br0" timeOffset="57008.5628">11126 11656 1002,'-20'0'80,"11"0"-34,-1 0-50,0 0-1,2 0-25,1 0 12,1 0 26,-1 0-15,-1 0 1,3 0-1,-1 0-30,-2 0-63,2 0-7,0 0-38,1 0 12,-1 0-35,2-9 75</inkml:trace>
  <inkml:trace contextRef="#ctx0" brushRef="#br0" timeOffset="58555.0605">11260 11688 386,'0'5'34,"0"-5"4,0 0 5,-9 0 3,2 2 45,-3 0-8,0-2 32,-15 4-20,0-2-7,2-1 27,-3 3-48,0 0 18,1 0 18,0-2 6,2 1 47,3-3-1,3 3-50,3-3 46,2 2-35,1 0-1,3-2 3,0 0-31,1 0-17,0 0-45,2 0-2,1 0-12,1 0-9,1 0 6,2 0-4,0 0-2,0 0-1,0 0 30,9 0-49,-2 0 42,3-11 5,0 8 10,12-4-10,4-1-8,-3 1 17,-2 4-16,6-4-24,-9 2-3,0 2-4,-3 1 96,-2-2-114,-3 4-11,0-3 46,-2 1 7,-1 2-18,0-3 133,-2 3-11,-1 0-25,0 0-51,-1 0 6,-1 0-62,-2 0 47,0-3-27,0 3 10,0 0 5,0 0-8,0 0 24,-10 0 11,3 0-18,-1 0 2,-1 0-17,1 0 13,-1 0-1,-1 0-4,-1 0-22,3 0-5,-2 0 42,0 0-23,2 0 16,0 0-6,0 0-26,1 7-81,2-7 115,-1 0-28,0 0-3,2 0 26,1 0-31,1 0 4,2 0 19,-2 0-31,2 0 12,0 0-25,0 0 46,0-7-42,0 7 23,10-4-5,-5 1-14,-1 3 31,1-3-17,0 0-7,0 0 11,0 3-15,-2-3 43,1 0-16,-1 3-10,0-3-33,-1 3-41,0 0-29,0-2-32,-2 2-43,0 0-32,2 0-67,-2 0-46,0 0-61,0 0-80,0 0-109,-10 0 64,8 0 358</inkml:trace>
  <inkml:trace contextRef="#ctx0" brushRef="#br0" timeOffset="59445.478">10056 11325 2114,'30'-17'64,"-19"-1"33,-4 6 2,-1 0 24,1 1 17,-3 3 51,2 1-7,-2 0 6,1 2-28,-1-1 17,0 1-39,0 1-32,-1-2-20,1 1-14,-1 2 13,2-2 11,-2 2-32,0 0-33,0 0 44,1 0-18,-1 0 1,2 0-3,-2 1-18,0 2 14,0 0-23,1-3 33,-1 3-29,0 0 7,2 0 17,-2 0-36,1 7-1,1-3-11,-2 0 15,1 1-8,2 1 1,-4 0-23,0 3 13,0 0-10,-2 3 10,0 16-34,2 0 30,-2-1-2,0 4-18,-9 0 5,1-1 9,2 4-16,1-6 22,-3 2-32,-1 2-3,0-1-8,1-1 26,-2-2-10,-1 0 25,3-2 36,-1-2-56,2 0 29,-2-2-12,-1-1 7,1-1-20,3-6 4,0 0 22,0-2-6,3-3-20,-2-1 7,1 1 0,1-2-7,-1-1-9,0 1 7,2 0-5,-1-2 24,0 0-96,3 0 77,-5-1 4,3 2-10,2-3 17,-4 0-8,4 0 17,-2 0 5,2-1-18,0 0 11,-3 0-11,3-2 11,0 3 10,0-3 11,0 0-5,0 2 4,0-2-8,0 0 10,8 0-15,-1 0 16,1 0-6,-1 0 11,2 0-19,0 0 32,1-8-4,0 8 4,18-4-22,-8 1 20,0 3-34,-3-4 24,-1 2-30,-1 2 17,14-3-12,-4 3-3,-2-3 1,3 3 2,-6-4-27,-1 4 14,-2 0-23,-5 0 8,0 0 1,0 0 14,-2-2-7,-2 2-27,1 0 27,-2 0 1,1 0-105,0 0 150,0 0-43,1 0 2,0 0-26,0 0-53,0 0-34,0 0-61,2 0-81,-2 0-74,2 0-179,-2 0-201,0 0-203,-2 0 548</inkml:trace>
  <inkml:trace contextRef="#ctx0" brushRef="#br1" timeOffset="68313.4366">21477 9034 882,'16'-17'160,"-10"16"5,0 0 15,0 1 11,-1-3-24,-1 3-20,2-4-36,-1 4-29,-2-2-7,1 2 7,-1-4-11,-1 4 5,1-2 3,0 2-9,-1 0 19,-1 0-48,1-3 30,0 3-12,0 0-16,0 0-8,-2 0 20,2-3 50,-2 3-184,2 0 128,-2 0 5,3 0-23,-3-3 15,0 3-7,3 0-33,-3 0 28,0 0-17,2 0-2,-2 0 6,0 0 0,0 0-34,0 0 19,0 0-3,0 0 23,0 0-20,0 0-23,0 0 25,-8 11 33,4-7-20,0-1 6,-1 2 4,-1-1-16,1 0 9,-2 1 12,0 1-28,-7 8 33,-1-4-34,3-1 7,3-1-4,-8 4-15,3-2 6,4-1 23,-1-2-12,-4 6-10,3-3-1,0-2 0,1 1 13,3-4 23,-1 1-14,-5 9 5,2-6-11,0-2 5,3 0 30,3-1-13,-1-1-16,0-1-8,2 1-14,1-1-14,-1 0 27,0 1-14,2-1 3,-1 0-5,0 1 1,1-3-12,0 2 2,1 0 10,2-1-4,-4 0 40,4 1-4,-2-2-12,2 0 24,0 1-25,0-1 25,0 0-21,0-2 26,0 3 20,0-1-68,0-2 10,7 3 9,-2-1-3,0 0 2,0 0-19,2-2 11,-1 2-9,1 0 0,1-2-1,0 0-17,-1 4 29,2-4-36,-1 1 36,2 1-34,0-2-12,-1 0 17,1 0-66,0 0-20,-1 0-23,1 2 6,0-2-45,1 0 9,-2 0-78,-1 2-28,3-2-31,-2 0-70,-2 2-38,2-2 0,-1 0-34,-1 2 117,0-2 50,0 0 156</inkml:trace>
  <inkml:trace contextRef="#ctx0" brushRef="#br1" timeOffset="69266.3164">20740 9277 1342,'10'-17'183,"-8"14"-30,0 0 11,1-1-18,-2 1-19,2 2 8,-1-2-34,0 0 44,0 3-19,0-4-45,-2 2 10,3 2-29,-3-4 7,2 4-1,-2-3-4,3 3-32,-3-3 25,2 3-22,-2-2-1,0 2 71,2 0-107,-2-3 1,0 3 25,2 0-23,-2 0 0,0 0-7,0 0-4,0 0 32,0 0-21,0 0 10,0 0-12,0 0 3,-10 8 10,6-4 0,-1-1 8,-1 2-17,2 1 5,-3-3 10,1 4 11,-9 7-28,2-4-24,-4 4 32,4 1-5,0-3-87,0-3 127,-4 7 11,6-5-44,-5 2 21,3-2-12,2-2-24,-5 4 29,6-1-90,-1-3 134,2 0-25,-5 5-18,3-4-3,1-2-35,2 1 23,2-3-5,0-3-3,1 4 18,1-4-14,1 2-3,-1 0-19,1-2 8,0 1 23,1 0 6,2-1-28,-3 0 33,3 0 4,0-1 18,-3-1 30,3 1-23,0-2-31,0 2 10,0 0-7,0-2-14,0 3-7,12-1 14,-8 0-21,3 0-7,-2 0 7,1 1 7,1-3 0,0 4-44,0-1 45,1 0-4,0-1-19,0 0 22,1 0-28,-1 1 4,1-1 12,-1 0-31,0 0 1,1 1 14,-1 0 14,1-1-31,-1 1 16,-1 0-16,1-1 16,-2 0-26,1 0-4,1 1-28,-2 0-10,0-1-57,-1 0-10,0-2-40,0 3-91,0-3-15,-1 2-241,-1-2-22,0 0 66,0 0 296</inkml:trace>
  <inkml:trace contextRef="#ctx0" brushRef="#br1" timeOffset="70250.4696">19934 9518 744,'9'-18'191,"-6"15"-34,1 2 94,-1-1-71,-1 2 14,1-4-33,-1 4-2,0-3-22,0 3-11,-2-2-40,3 2-9,-1 0-35,-2-3 13,3 3-45,-3 0-12,2 0 8,-2-3 14,0 3-30,2 0 25,-2 0-1,0 0 34,0 0-17,0 0 35,0 0-10,0 0-4,0 0 12,0 0-6,0 0-29,-8 0-18,5 10 19,-1-7-2,0 0 20,-2 2-58,1-1 22,-3 0 11,1 2-1,-1-1-5,-9 7 5,1 2-24,-2-2-16,5-2 43,-5 2-40,5-5 35,-1 2 7,-2 5 7,1-5 30,4-3-56,1 2-1,4-1 4,-3-1-19,1 0 14,0-1 4,1-1 8,1 0-12,1 0-10,1 0-8,-2 1 19,1 0-13,1-1 0,0 2 6,1-2 0,-1 1 10,2-1-15,2 0 2,0-1-5,0 1 34,0 0-39,0-1 13,0 3 20,0-2-20,8 1 3,-5-1 2,1 0 5,0 0 4,0 0-20,0-1 10,1 0-13,-2 0 15,3 0-3,-1-1-8,-1 1-8,2 0-10,-1 0 15,-2-1-3,2 1 12,0-1-3,0 1-17,-1-3 0,0 3 2,0-1-8,-2-2-1,1 2 43,0 0-25,-1-2-6,1 2-33,0-2 33,0 2 0,2 0-47,1-1-47,-1 1 0,1-2-85,0 3-52,-1-3-97,1 2-89,-1-2-116,-1 2 103,1-2 263</inkml:trace>
  <inkml:trace contextRef="#ctx0" brushRef="#br1" timeOffset="71375.2107">18529 10097 1114,'-8'-20'203,"8"17"37,0 1 5,0 0-8,0-1-37,0 1-12,0-1 105,0 0-170,0 0 3,0 0 1,0-3-13,0 0 38,0 0-70,0 1-7,0 0-24,10 0-5,-10 0-9,0 1-2,2 0-1,-2 0-13,0 2-34,2-1 16,-2 0-5,0 3-2,0-2 8,0 2-8,0 0 5,0 0 0,0-3-4,0 3-6,0 0 9,0 0 3,-11 0-12,7 10 29,0-5-21,-3 0-3,0 0 16,-7 8 1,3-3 3,1 1-24,-9 4 24,0-1-22,2 5 3,3-4 15,-4 1-3,2 1-7,1-1-1,-4 2 2,1 2-1,3-3 9,-4 1-2,2 0 2,1-2 9,2 1-1,-1 0 15,1-3-8,2-2 8,2 0 0,4-3-37,-2 0 14,2-2 16,1-1-38,1 0 19,0-1-7,2 0 3,0-1 11,2 0 17,0 0-20,0-2-6,0 1 10,0-1-8,0-1 13,0-1-20,10 3-4,-3-3-19,0 0-30,0 2-34,0-2-11,3 0-29,0 0 5,17 0-27,-8-8-7,-2 8-21,-1-5-57,-2 2-42,-1 1-83,12-3-88,-7-2-81,-4 6 57,2-3 258</inkml:trace>
  <inkml:trace contextRef="#ctx0" brushRef="#br1" timeOffset="72140.6443">17622 10459 873,'0'-11'228,"0"9"5,0 2 2,0 0-20,0 0-6,0 0-17,0 0-48,0 0-42,0 0 6,0 0-54,-9 8 1,4-3 13,0-1-14,0 1-17,-1 1 2,1 1-3,-2 0-21,-7 10-24,-1-1 27,1 1 26,-1-1-13,1 2-12,0-1 8,-2-1 17,2 5 25,0-6-38,0 4-25,2 2 3,-3-4 9,1 1-15,2 3 21,0-4-28,0 5 32,3-7-24,0-3 11,-2 8-27,4-5 26,-3 3 3,3-4-5,2-3 7,0-2 12,1-1-26,1-2 41,1-1-3,2 1-24,-3-2 54,3-1 21,0 1-53,0-1 19,0-1 5,0 0-33,0-2 1,8 2-37,-5-2 6,5 0-5,1 0 32,-1 0-45,1 0-39,2 0-3,-1 0-29,1 0-20,14-10-14,1 4-28,-7 3-7,7-3-74,-4-1-104,0-1-121,-3-1-127,-3 2-13,-1 2 358</inkml:trace>
  <inkml:trace contextRef="#ctx0" brushRef="#br1" timeOffset="73582.5126">16718 11135 528,'5'-20'131,"0"17"66,-1-1 0,-1 2 12,1-2 28,0 3-4,-1-2 5,1 0-21,-1 3-31,-1-4-35,1 2-8,-1 2-17,0-4-33,0 2 1,-2 2-23,3-3-43,-3 3 47,2-3-27,-2 3-11,1 0-45,-1-3-3,2 3 36,-2 0-29,0 0 8,0 0 32,0 0-32,0 0-22,0 0 16,0 0 1,0 0-6,0 9-169,0-6 263,0 5-53,-7-1 0,3 0 10,1 2-22,-6 13-8,1-8-10,-2 6 32,1 1-15,0-8 3,-1 5 5,2-2-14,-2 3-11,0-4 42,0 3-37,3-5 23,0-1-20,2-1 8,0-2-37,0-1-2,1 1 43,0-2-25,0-1 17,1 2-1,1-4-14,-1 1 13,3 1 3,-3-2 2,3 0-3,0 0 2,-3-1 42,3 0-34,0-1-9,0-2 11,0 2-17,0-2-19,8 0 4,-5 0-49,5 0-20,0 0-38,1 0-39,-1 0-54,19-15-47,-6 7-26,0 0-78,3-1-110,-4 0-61,-4 2 52,6-2 58,-3-1 304</inkml:trace>
  <inkml:trace contextRef="#ctx0" brushRef="#br1" timeOffset="74269.8569">16309 11380 929,'16'-11'228,"-14"6"-6,-1 1-13,-1 1-17,0 0-48,2 0 15,-2 1-59,0 2-23,0-3 12,0 3-37,0 0 0,0 0-9,0 0 16,0 0-16,0 0-4,0 0 17,0 0-14,0 9-14,-10-3-5,7 1-21,-1-1 29,0-1-36,0 3 7,0 1-86,-1-1 140,-6 14-18,0 2-39,-1-2 7,1 0 24,-1 1-32,2-4-23,-1 2 20,1 1 16,3-5-6,-1-3-2,0 6 32,2-6-17,0-3-9,0-1 12,3-2 3,1-3-12,-1 2 14,3-2 5,-2-1 1,2 0 38,0-1-42,0-1 23,0 0-5,0 0-50,0-2 8,7 2 2,-4-2-10,1 0-11,4 0-43,1 0-59,1 0-53,14-12-61,0 4-53,-1-3-64,1-1-120,1 0-46,-1 1 88,2-7 270</inkml:trace>
  <inkml:trace contextRef="#ctx0" brushRef="#br1" timeOffset="77737.7899">11268 9142 2123,'14'-7'175,"-8"7"17,-2-2 5,1 2-31,-2 0-18,0 0-41,-1-3-29,-2 3 1,3 0-16,-3 0-21,0 0 50,0 0-6,0 0 15,0 0-44,-12 0-15,5 0-21,-3 0-3,-1 0 0,-13 10-25,-6-2 37,1-2-62,0 5 12,-6-2-37,-2 2 8,3 2-60,-3-3-40,-3 2-17,1 3-11,-2-3-54,-1 0-134,1 3-92,-2-3-72,4-1 53,0 1 93,0-2 226</inkml:trace>
  <inkml:trace contextRef="#ctx0" brushRef="#br1" timeOffset="78175.2043">11186 9547 1481,'5'20'195,"1"-18"4,-3 0 52,-1 1 20,-2 0 14,0 0-45,0 2-46,0 0-39,-13 0-61,-5 11-67,-5-2-34,-3 2-10,1 0-22,-2-3 2,-5 3-48,1-1-26,1-3-66,-1 2-46,0-2-85,1 0-160,1-2-162,1 1 79,3-2 366</inkml:trace>
  <inkml:trace contextRef="#ctx0" brushRef="#br1" timeOffset="78612.5828">11163 10123 2635,'24'0'74,"-20"6"-24,2-3 63,-3 0 15,1 1 34,-2-2-34,-1 0 17,-1 1-42,0 0-14,0 1 13,-9 2-17,4-1 5,-10 6-22,-4 5-17,2-2-15,-4 0-28,-5 2-14,0-1-45,-1-1-18,-2 0-54,5 1-60,-4-1-47,3 2-115,-1-3-115,0-2-195,2 1-108,3-2 467</inkml:trace>
  <inkml:trace contextRef="#ctx0" brushRef="#br1" timeOffset="79003.1219">11161 10634 3003,'22'24'62,"-18"-20"-7,-1-1 6,-2 0 4,1-1-94,0 1 79,-2 0-21,0 0-12,0-1-15,0 1 20,0-2-32,0 4 18,-9 0-20,4 2-8,-2-1-37,-11 11 12,0-3-63,0 2-27,-1-2-6,0-1-72,-4 2-103,1-2-99,5 0-113,-5-1 28,4 1 288</inkml:trace>
  <inkml:trace contextRef="#ctx0" brushRef="#br1" timeOffset="79346.7857">11161 10905 1088,'18'21'138,"-13"-17"49,-1-1 93,-2 0 12,1 1 23,-1 0-70,0-1-28,-2 2-71,0-1 5,0 2-15,0 0-41,0 2-14,-11-1-47,-1 14-10,0-4-12,-4 1-3,0 0-38,2 1-30,-3-2-58,-1 1-16,3-2-28,-3-1-48,0 2-108,4-5-112,-2 2-110,4-2 28,0-4 48,1 0 342</inkml:trace>
  <inkml:trace contextRef="#ctx0" brushRef="#br1" timeOffset="79643.5934">11179 11241 1266,'11'8'15,"-11"1"23,0-1 35,0 1 14,-9 12-26,2-5-34,1-2-10,-5 6-12,-1-3-23,2 2-32,1-1-29,-7-2-31,4 1-26,3-5-135,-2-2 88,0 7-22,3-7-24,1 1 152</inkml:trace>
  <inkml:trace contextRef="#ctx0" brushRef="#br2" timeOffset="94304.8841">12782 12217 845,'-11'0'23,"11"0"-19,0 0 22,0 0-9,0 0 32,0 0 63,0 0-66,0 0 41,0-4-13,0 4-20,0-3-7,0 3 14,0-4 10,0 2 12,0 2 6,0-4-1,0 4-14,0-2-17,0 2-4,0-3-34,0 3 18,0 0-2,-3-4 23,3 4-5,0-3 14,-3 3 11,3-2-26,-3 2 5,3 0-2,-3-4 0,3 2-28,-3 2 17,3 0-35,-3-3 26,3 3 36,-3 0-22,3 0-7,-3-3 12,3 3-27,0 0 7,-3-4-3,3 4 8,0-2-6,-3 2-20,3-2 17,-3 2 12,3 0 16,0-3-15,-3 3 16,3-3 1,0 3-14,0-3-6,0 3-9,-4-3-6,4 3 1,0 0-43,-2-3 38,2 3-20,0 0-7,0-3-11,0 3 25,-3 0 78,3 0-145,0 0 33,0-3 43,0 3 2,0 0-3,0 0 13,0-3-2,0 3 21,0 0 10,0 0-5,0 0 4,0 0 22,0-3-30,8 3 2,-6 0-4,0 0-4,0 0 16,4-4-6,-1 2-37,0 2 19,1 0 27,0-5-45,0 5 9,2-3-13,-3 3 3,3 0-1,1-3 13,0 3-38,0 0 32,0-1-4,1 1-16,-1 0-1,3 0 10,-1 0-5,0 0 10,2 0-1,-2 0 19,17 0-13,1 0 23,-10 0-42,7 10 19,-5-9 16,-5-1-45,-1 3 21,-1-3-13,-2 4 3,-2-2 5,0 1-11,-1 1 6,0-1 15,0 0-26,-1 0 7,-1 1-6,0-1 3,0 0-75,-1 3 83,0 0-12,-2 1-36,-1 2-33,-1-1-19,-1 1-60,-1 0 11,0 1-29,-10 13-45,1-2-12,0-1-104,0-2-151,-4 2-165,1-8-88,-2 4 430</inkml:trace>
  <inkml:trace contextRef="#ctx0" brushRef="#br2" timeOffset="94953.2024">13475 12148 1317,'11'-11'91,"-11"10"19,0 1 46,0-3 44,0 3-23,0 0 27,0-2-58,0 2-39,0 0-37,0-3-55,0 3 50,0 0-2,0 0-28,2 0 60,-2-3-45,2 3 23,0 0 4,-2 0 2,3 0-30,0 0 17,0 0-13,0 0-6,0 0-7,5 0 14,-3 0-34,3 0 10,-2 0 19,1 8-4,1-6-26,-1 0 14,2 1-10,-1 0 23,0 0-20,0 0 42,2 0-18,0-3-8,0 3 26,1-1-30,-2 1 8,13 4-30,-3-3 16,-6-3 4,-2 4 6,0-3-28,-3 2 27,0-1 13,-2-1-54,-2 1 27,1 1-74,-2 0 50,-1 0 16,0 2-40,-2-1-44,0 3-59,0 0-19,0 1-63,-19 11-9,4 2-34,0-3-41,-2 0-41,-3 0-109,4-1-104,-2-3-63,0 1 346</inkml:trace>
  <inkml:trace contextRef="#ctx0" brushRef="#br2" timeOffset="95843.6322">14450 12214 554,'-17'0'87,"15"0"34,1 0 4,-1 0 63,2 0-27,-3 0 21,3 0 11,-3 0 8,3 0 1,0 0-10,-3 0-22,3 0 0,0 0-38,0 0-12,-4 0-13,4 0-6,0 0-30,-3 0-5,3 0-10,0 0 3,-2 0 11,2 0 6,0-4-35,0 4 27,0 0 3,0 0 19,0-3-15,0 3 0,0 0 6,0 0-17,12-4 2,-6 1 1,1 3-24,0-3 33,2 0-38,1 0 18,0 3-14,15-5-5,-6 0-28,-1 4 23,7-3-10,-6 1-17,-2-1 1,-1 2-20,-2 2 20,-2 0-3,1-2 5,-3 2-14,1 0 10,0 0 1,-2 0-12,1 0 10,1 0-5,-2 0-12,-1 0 40,2 6-43,-2-2 5,-3 1-1,2 0 14,-2 0-14,-1 2-21,0 0-17,-2 0-56,-1 1 7,-1 1-52,0 1-29,0 15-64,-10-5-27,0 2-83,1 2-76,-1-2-82,-2-2-102,0 0 112,2-2 286</inkml:trace>
  <inkml:trace contextRef="#ctx0" brushRef="#br2" timeOffset="96499.7252">15178 12152 1240,'-13'0'79,"7"0"18,1 0 33,1 0 9,0 0 31,0 0-37,0 0-23,1 0 10,0 0-10,0 0 3,1 0-30,-1-5-1,3 5-37,-5-3 4,3 3-25,2 0 16,-3-3 3,3 3-7,-2 0-2,2-4-13,0 4 23,-3-2-22,3 2 6,0 0-1,0-3 21,0 3-38,0 0 5,0 0 6,0-3-7,0 3 10,0 0-19,7-3 42,-1 3-17,0-3-2,0 3-20,2 0 23,1-4 1,-1 4-9,2-4 29,-2 1-19,3 1 10,1 2 9,11-7-19,-5 2-64,-2 4 103,-2 1-45,-2-4 37,0 4-53,-4 0-2,0 0 111,-1 0-138,0 0 5,-1 0-10,0 0 42,-1 8-3,-1-4-38,0 1 38,-2 1-21,0-1-5,-2 1 8,0 1-5,0 2-10,0 0-39,0-1-6,-10 15-53,5-6-24,-4 2-56,5-3-68,1-3-88,-2-1-169,2-2-152,3-2 80,-3-1 389</inkml:trace>
  <inkml:trace contextRef="#ctx0" brushRef="#br2" timeOffset="97140.186">15605 11955 997,'-17'-10'109,"13"9"67,1 1 10,1 0 32,-1 0-24,0-2-16,0 2-49,1 0-14,2-3 4,-5 3-36,3-3 9,2 3-19,0-2 68,-4 2-104,4 0 12,0-4 33,0 4-31,0-2-5,0 2 38,0-4-42,0 4 23,8-3-26,-8 3-3,8-4-21,-3 1-4,1 3 18,-1-4-31,3 2 31,-1 2-8,-1-3 14,2 3-15,0 0-6,-1-4-11,1 4 33,0-2-2,1 2-114,-1-3 158,1 3-22,1-4-31,0 2-3,0 2 2,1-3 46,-1 1-49,-2 2 24,3-4-33,-1 2 1,0 2 14,-1 0-21,-1-4 4,0 4-8,-1 0 26,1 0-21,-1 0 3,-1 0-11,0 0-13,0 0-41,-2 0 55,-1 9-17,0-4-18,-2-2-20,-1 3-40,2 1-37,-2 0-22,0 2-102,0 0-75,0 0-176,-14 16-172,9-8-22,-4 5 468</inkml:trace>
  <inkml:trace contextRef="#ctx0" brushRef="#br2" timeOffset="115723.456">11122 12673 782,'10'15'176,"-10"-12"-4,0 0 43,0-1 11,0 0 8,0 0-9,0 1-38,0-1-19,0 0-60,0-2-34,0 3-13,0-1-21,0 1 18,0-3-12,0 2 10,0 1-11,0-3 8,0 2 7,0-2 4,0 1-11,0-1-20,0 3 31,0-3-19,0 3-9,-7-1 16,7-2-23,-4 3 20,0 1 5,-1 0 21,-1 1 23,-1 0-56,-11 8 30,-3-2-19,-2-1-40,-1 3-10,0 0-2,-3-1 17,3 1-23,-3-2-14,3 1-65,0-3-22,0 3-28,7-6-14,-5 2-119,1 4-12,5-8-83,1 0-96,3 1-85,2-3 62,0 0 98,4 0 240</inkml:trace>
  <inkml:trace contextRef="#ctx0" brushRef="#br2" timeOffset="116067.1241">11113 12470 1428,'0'0'83,"0"0"22,0 0 53,0 0-8,0 0 53,0 0-58,-5 0 6,5 0-22,-7 7-44,3-4-32,-2 0 11,-2 0-49,0 1 23,0-1-19,-13 7-23,5-4 2,-7 1-16,2 1-25,5-3 18,2 0-52,3-1 22,1 0-60,-1-1-51,3-1-79,2-2-77,-1 4-76,1-3-46,2-1 86,-1 2 219</inkml:trace>
  <inkml:trace contextRef="#ctx0" brushRef="#br2" timeOffset="116317.0675">11277 12137 957,'11'-10'98,"-11"10"-18,0 0 21,-12 10-3,6-7-15,-1 1-12,-1 0-15,0 1-31,-9 7 1,3-4-40,0-2-54,2 0 91,2 0-25,-1-1-12,1 0-20,2-1-7,0-1-33,1 2-18,0-3-15,1 2-84,1-1-18,-2-1 19,2 0 0,1-2-6,-1 4 147</inkml:trace>
  <inkml:trace contextRef="#ctx0" brushRef="#br2" timeOffset="116535.7658">11071 12126 267,'-35'15'-8,"12"-6"-26,2 2-15,4-5-22,4-3 44</inkml:trace>
  <inkml:trace contextRef="#ctx0" brushRef="#br2" timeOffset="116738.8425">11094 11915 475,'-11'16'-6,"3"-12"-10,-8 8 1,-1-3 1,5-3 13,-9 4-10,7-4-17,1-2-15,1 2-2,3-2-30,-1 0 19</inkml:trace>
  <inkml:trace contextRef="#ctx0" brushRef="#br2" timeOffset="116957.5424">11100 11832 533,'6'-9'-2,"-6"9"8,0 0-3,-8 0-6,4 0 0,-2 9 2,0-5-8,0-2 11,-1 2-7,1-1-12,-2 0-8,0 2-22,1-1 3,-1-1-46,1 2-33,0-1 79</inkml:trace>
  <inkml:trace contextRef="#ctx0" brushRef="#br2" timeOffset="117129.3905">11032 11821 556,'10'-8'17,"-10"7"91,0 1-138,0 0 11,0 0 6,0 0 27,-11 0-17,8 0-5,-4 0 24,3 0-12,-3 0-38,2 0 16,-2 0-18,0 0-30,3 0-37,-1 0-18,0 0 55</inkml:trace>
  <inkml:trace contextRef="#ctx0" brushRef="#br0" timeOffset="131884.4062">21341 14661 1663,'0'0'70,"6"0"364,-3 0-48,-1 0-85,1 0-2,-1 0-129,1 0-21,-1 0 4,0 0-50,0 0-18,1 0 5,-2 0-66,1 0 23,2 4-41,0 3 17,0 2-21,5 17-21,-5-1 9,2 4-2,-1 3-34,-2 2-15,-2 5-23,2 1-26,-3 2-9,0 3-59,0 0-49,-14-1-8,6 1-83,1-3-73,-3 1-65,1-2-86,0-2 72,-1-1 288</inkml:trace>
  <inkml:trace contextRef="#ctx0" brushRef="#br0" timeOffset="132712.3354">19960 14624 1074,'20'-8'10,"-14"5"-2,0-1-21,-1 0 20,-2 4 31,1-2 18,-2 2-32,0 0 5,-2 0-1,2 0-44,-2 7 92,0-3-8,0 4-54,0 0 0,0 2-10,-11 18-36,3-4-14,-1 5-99,2-1-66,-2-1-11,1 3 2,1-1-22,-3-1 166</inkml:trace>
  <inkml:trace contextRef="#ctx0" brushRef="#br0" timeOffset="133040.3896">19394 14729 1958,'-18'-11'75,"11"8"-24,2-3 5,-1 3-52,1 0-6,0 1 5,0-1-19,1 3 35,0 0-9,-1 0-28,1 9 39,-1-4-18,0 1-35,1 1 16,-5 17-25,-1-4-24,1 3-25,2-2-49,-2 1-19,2 0-60,-1 2-87,2-6-11,0-3 25,0 8 167</inkml:trace>
  <inkml:trace contextRef="#ctx0" brushRef="#br0" timeOffset="133321.5676">18942 14665 1724,'-17'-19'33,"11"18"-30,-1 1-2,-1 0-14,1 0 10,0 6-18,-10 10-7,4-8-20,-4 5-57,3 4 46,-1-3-21,-1 4-62,4 0-27,-4-1-47,1 4 10,4-2-21,-3 1 116</inkml:trace>
  <inkml:trace contextRef="#ctx0" brushRef="#br0" timeOffset="133649.6141">17807 14712 1506,'-6'-12'50,"0"10"2,1 2-26,-1 0 1,0 0-10,0 0-49,-1 0 30,2 11-3,-2-5 13,-8 7-18,1 3 2,-2-2 10,1 3 13,8-3-41,-8 4-82,5-7-67,1 1-41,-4 6-85,5-6 94,1-1-27,0-1 139</inkml:trace>
  <inkml:trace contextRef="#ctx0" brushRef="#br0" timeOffset="133933.9721">17176 14593 1739,'-6'0'103,"0"0"-25,-1 0-4,0 9-51,1-6-15,-1 1-1,1 2-3,-2-1-26,1-1-36,-7 12-32,-1-7-43,5 2 19,2-3-14,1 0-24,-2 0 9,3-1-30,-1-3-60,2 2 16,0-1-8,-1-2 138</inkml:trace>
  <inkml:trace contextRef="#ctx0" brushRef="#br0" timeOffset="134152.7181">16821 14604 809,'-19'20'92,"-1"-9"-30,3 2-11,1 0-11,1-4-20,-1 5 10,4-3-19,1-1-25,2-1-7,0-2-29,-3 10 7,2-7-70,2-2-33,2 1 34,0-3 7,1-2 14,2-1-15,0 1-42,-1-1 106</inkml:trace>
  <inkml:trace contextRef="#ctx0" brushRef="#br0" timeOffset="134308.887">16533 14634 329,'-15'28'2,"-3"-16"-19,2 7 1,4-7-7,-5 0-12,5 0-12,0-4-25,1 0 41</inkml:trace>
  <inkml:trace contextRef="#ctx0" brushRef="#br0" timeOffset="134480.7283">16319 14688 398,'-10'9'4,"4"-4"-9,0-1 4,1-1-1,-1 3-46,0-4-21,1 1-40,0 1 67</inkml:trace>
  <inkml:trace contextRef="#ctx0" brushRef="#br0" timeOffset="134636.9502">16208 14665 428,'-14'0'5,"7"0"-13,2 0 5,1 0-16,-1 0-4,2 0 19,0-4-37,0 4 13,1-3 0,2 3-12,-4-4 13,4 4-2,-2-3-32,2 1 30</inkml:trace>
  <inkml:trace contextRef="#ctx0" brushRef="#br0" timeOffset="135605.4549">15822 14432 1371,'8'-14'98,"-7"14"-19,-1 0-19,2 0 7,-2 0-16,0 0 1,0 0-9,0 0 9,0 0-2,0 9-22,0-5-21,0 2-20,0 0 27,-10 1-92,7 4 141,1-1-69,-4 10-28,-1 6-60,2-8-41,-2 9-122,1-2 74,-4-2-77,3 0 19,5-3 23,-4-5-3,1 8 147</inkml:trace>
  <inkml:trace contextRef="#ctx0" brushRef="#br0" timeOffset="135839.7752">15619 14684 1256,'-15'-7'3,"12"6"-18,0 1 24,0 0-11,0 0 52,-2 0-73,0 7 15,-1-3 24,-1 1-41,0-2 26,1 4-34,0-2-5,0 0-99,0 1-26,1-1 6,-2 0 10,2 0 13,1-1-6,0 0 61</inkml:trace>
  <inkml:trace contextRef="#ctx0" brushRef="#br0" timeOffset="136042.8514">15463 14519 1247,'-15'-11'89,"9"8"20,0 2-35,0 1 0,0 0-19,0 0 2,-2 0-28,1 0-15,-1 9 0,0-5-7,-9 8 7,2-3-24,4-1-5,0-2-30,1 3-8,2-4-31,0 1-56,2-1-48,1-3-8,-1 2-55,2-1 23,-1-2 30,1 1 104</inkml:trace>
  <inkml:trace contextRef="#ctx0" brushRef="#br0" timeOffset="136199.0648">15178 14484 978,'-20'-7'24,"11"7"-29,-11 10 9,4-6-5,2 5-20,1-4 61,3 2-43,2-1-33,-9 6-43,5-7-75,1 3 17,2-2-18,2-1-40,2-1 130</inkml:trace>
  <inkml:trace contextRef="#ctx0" brushRef="#br0" timeOffset="136355.2832">14817 14497 572,'-25'21'28,"0"-14"-39,1-1-12,6-2 6,2-1-56,3 0-18,2-1-52,1-2 82</inkml:trace>
  <inkml:trace contextRef="#ctx0" brushRef="#br0" timeOffset="136558.3556">14425 14432 494,'-31'-29'83,"13"25"3,6-1 11,-3 1-1,2 3 26,1 1 10,2 0-45,1 0 7,-1 0-61,-13 13 4,7-7-15,-6 5-18,1 1-5,3-1-14,2 1-39,-1 1-58,3-3 12,3-3-41,4 0-34,-1-1 46,1-1-23,2-2-1,0 2 64</inkml:trace>
  <inkml:trace contextRef="#ctx0" brushRef="#br0" timeOffset="136745.8125">13630 14459 414,'-32'27'-4,"5"-3"10,1-1-37,3 0-36,0-2-21,0-5 30</inkml:trace>
  <inkml:trace contextRef="#ctx0" brushRef="#br0" timeOffset="136995.7572">12902 14276 1053,'-34'25'152,"6"0"-59,0 0-20,2 0-39,0 2-105,2 1 120,0-2-62,2 4-4,2-3-48,-2 0-2,5 0 3,-1-3-18,3-1-10,1-1-19,-1-2-52,4-2 57,2-4-23,1-3-48,2 1 102</inkml:trace>
  <inkml:trace contextRef="#ctx0" brushRef="#br0" timeOffset="137198.8369">12144 14563 980,'-34'24'94,"5"-1"-41,0 3 15,-1 0-34,-1 0-4,2 2-25,-1 2-23,4-1 20,-1 1-63,2 0-91,3-1-42,-2 1 2,3 2-26,1-2 110</inkml:trace>
  <inkml:trace contextRef="#ctx0" brushRef="#br1" timeOffset="167769.5262">13789 9227 257,'0'5'19,"-5"-5"0,5 3 14,0-1-12,0 1 2,-3-3 1,3 4-6,0-2 2,-4-1-10,4 2 4,-2-1-9,2 0 20,-4 3-19,2-2 8,-1 0-1,3 0 9,-4 0-6,2 0 45,2-1 24,-3 0 11,0 2 23,0-2-19,-1 1 4,1-1-15,0 0-17,0 0-19,1-2 0,-1 2 31,3-2-8,-5 2 3,1 0-26,-1 1 41,1-3-40,-1 2 13,1-2-13,1 0-10,0 0-12,0 2 15,-1-2-14,1 0 14,0 0 0,0 0 7,0 0-27,0 0 37,-3 0 19,2 0 12,1 0 4,-2 0-23,1 0 50,1 0-83,0 0 12,0 0-41,1-8 23,-3 8 6,1-5-46,-2 3 19,2 0 29,0-3-9,0 2 6,0 0-11,1-1-19,0-1 14,1 2 11,-1-2-9,-1 1-27,1-1 13,3 0-3,-4 1-16,2-1 9,2 0 19,0-1 22,-4 1-47,4-2 12,0-1-12,-2 3 24,2-1-17,0-1-16,0-1 5,0 0 37,0 1-19,0-1 1,0 1-34,0-2 82,0 1-78,8 0 5,-5 0 10,1 0-16,0 1 22,-1-1-12,1-1-54,0 0 167,0 2-117,1-1-14,6-11 50,-2 5-15,5 0-22,-6 1 13,1 2-23,6-5 96,-4 4-104,-2 0 22,8-4 1,-5 4-2,-1 2 8,6-4 51,-2-1-68,-1 7 3,5-4 11,-6 1 3,3-1 4,2 1-11,-1-2 5,-3 4-6,5-2 2,-3 2 18,-2 3-2,7-5-4,-1-1-32,-3 5 41,2-4-7,1 2 4,1-1-25,-1 1-13,0-2 37,0 1-27,5 0 25,-5 0-3,1 1-12,1-1 4,0 1-5,4 3-6,-2-4 21,-2 0-6,1 5-13,1-5 20,-2 4-4,1-2-29,0 0 41,1 2-38,-1 0 11,-1-2 23,2 3-43,0 0 37,0-2-7,-4 3-8,5-2-19,-5 1 34,-3 2-12,9-4 7,-2 4 17,-3 0-32,5-2 0,-6 2 28,-2 2-30,7-2 45,-7 0-40,-1 3-1,10-3 9,-9 3-1,0 0-8,-1-3 0,-2 3-7,-1 0 34,1 0 3,-2-3-12,17 3 1,-1 0-20,-6 0 17,7-3 2,-1 3-16,-6 0 9,7 0 14,-8-3-6,7 3-39,-6 0 43,-4 0-32,0 0 34,9 0-110,-6 0 160,-3 0 145,-2 0-296,-1 0 34,10 9 28,-6-6 17,7 1-15,-9 1 15,-2-2 16,-3 2-27,8 5-13,-5-2 30,1 3-8,0 0-21,0 1 16,0 0-1,-5-1 2,0-2 18,-1-2 9,7 5 15,-7-3-29,-1-1-6,2 1 8,-4-4 27,-1 1-53,2-1 13,-3 1 11,0-1-70,-1 0 122,1 0-46,-1 3 29,0-3-22,-1 1-16,0 2 17,0-1 5,-1 0-15,0 3-7,0-2 13,-1 1-4,0 1-18,-2-1 24,0 2-14,2-1-1,-2 2 37,0 17-131,0-8 124,0-2 26,0-3-32,0-2-32,0 0 20,0-2 0,0 0 11,0-1-32,0 1 27,0-2-36,0 0 36,-8 1-13,8 0 4,0-1 18,0-1 0,0 1 10,-4 0-29,4 1-4,-2-1 21,2-1-13,-4 1-6,2 0-4,-5 12 19,2-2-1,-1-5-54,1-2 77,-3 9-21,-3-4-2,-4 2-20,2-1 19,-3-2-40,4 3 31,-5-2 28,0-3-33,1 4-26,-1-3 43,-4 0-14,2 4-21,1-6 16,-4 5 18,0-2-41,-1-5 47,0 3-38,0 0 19,0-1 2,-2-2-2,1-3-1,0 3-7,-1 0 13,-3-2-7,2-1 14,0 3-21,2-2 0,-1-2 24,-3 1-15,4 0 2,-5 0-12,-2 0 14,6-1-13,-6 0 31,1 2-33,1-2-5,-1-1 20,0 1 17,1-2-31,-3-1 4,3 4 2,-1-4 25,-2 2-19,1-1-12,1-2 14,0 0 18,0 0 18,-4-3 13,4 2-31,-1-1 8,0 1 18,-1-1-18,1-2-67,-1 0 112,2 0-35,1 0-24,2-8 28,-1 8-37,2-4-15,4 1 14,-5 2 3,1-2-13,-1-2-2,1 0 2,2 0 11,-1-2 19,-1 2-37,2-3 0,-2 1 9,1 1 3,3-4 15,-5-2 46,0 3-2,3-4 3,-4 0-19,2-1 65,3-1-36,-2 2 7,0-4-11,2 0-29,-1 1 0,-2-1-21,1 0 3,0 1-22,0 1-9,1 3 18,-1-2-16,0 1-102,5 2 175,-3 1-125,3 0-16,3 2-27,3 2-38,1 2-2,4-1-79,1-1-50,2 3-37,2-1-63,1-1-46,3 0-127,0-2-121,0-2 384</inkml:trace>
  <inkml:trace contextRef="#ctx0" brushRef="#br1" timeOffset="185764.0849">17300 7584 90,'10'-5'-23</inkml:trace>
  <inkml:trace contextRef="#ctx0" brushRef="#br1" timeOffset="186576.3968">17315 7556 285,'4'-13'41,"-4"8"12,-11-1-17,4 1 36,-12-6-58,-2 0 12,-1 0-1,-1 0 2,-3 2-6,-1 2-1,2-1-20,-6 1 4,1 2 7,-1 2-8,0 2-15,0-2 9,-1 3 2,0 0-3,1-2-2,-2 2 14,1 0-8,-2 0 0,0 7 20,3-4-20,-3 3 17,0 2 2,-1-2 21,-1 4-24,4-3 13,-6 0-32,5 4 39,0-1-11,-4 3-26,5-3 24,-1 2 39,0 3-41,3-2 10,-2-2-16,1 7-4,3-3-9,-4-1 36,5 2 19,-3 0-22,2 2 20,1-1 12,1 1-36,1 2 14,1 0 19,0-2-2,-1 5-21,3-4 27,-3 4 13,6-1-10,-1 2 12,2 0-58,4 4 7,-4 2 5,4 3-6,1-1 2,-2 0-16,4 3-9,1 0 3,2 3 5,3-3-12,-1 2-2,5 1-14,1-2 6,0 1 3,0 2 1,9-4 18,-5 1-25,4 2 1,-1-2 38,2-2-32,3 2-9,-1-2 15,3 2-19,2-2 15,-1-2-7,5 1 3,1-1 6,2-1-5,2-3-15,0-1 12,2 0 0,-1-2 24,3-4-9,0 4-35,1-6 26,-2 1 0,7 1-34,-4-4 31,-3 2 5,1 0-15,0-1 34,0 0 6,-1-1-27,-2-1-13,-2 4 13,2-4-3,-4 1 24,1-1 17,0-3 19,-2-2-42,3 0 12,-1-3 14,-1-1-14,-2-3-7,-2-2 10,6 4-8,-1-6-7,-2 0 2,7 0-18,0 0 14,-2-8-14,1 5 11,1-3-8,-5 1-22,4-2 31,0-2 28,0 1-9,-1-2 15,-3-1 8,4 1-13,1-5 14,-3 0-10,1 0-22,4-4 26,-3 1-58,2-1 18,1-5-17,1 2 15,0-2 3,-2 3-28,1-2 10,1-1 24,-1-4-14,3 2-186,1-1 268,-3-1-31,2 2-23,2-3 6,-4 4-1,0 0-17,-2-4-8,-2 4 80,-2 1-28,0-1-20,-2-2 10,-2 1-2,-1 0-8,-3 2 0,-1 0-24,-1 1-2,-3-1 3,2 1-29,-5 0 12,0-2 13,2 2-34,-3-2 41,-2 2-28,5-4 4,-5 1-2,-1 1 2,2 1-8,-3-3-15,0 9 9,0-7 13,-4 5 2,0 4-40,0-1 31,0-6-1,-12 3-25,6-2 49,-3 0-23,-2 2-18,-4-1 21,0 2 28,1 0-20,-3 0 3,-3 2-15,1-2 23,-3 1-22,0 0 36,2-3-27,-3 2-2,1 1-8,2-3 30,0 0-3,-4 2-7,4-2-28,-3 0 24,-1 0-29,2-1-59,-3 4 2,0-5 31,-2 6-46,-3 1 25,1 0-1,-3 4-41,-1-1-1,0 2 10,-4 2 39,-2 4 9,1 0 50,-3 0-44,-1 1 18,1 2-41,-3 0-3,0 2-87,2 0-46,-2 0-101,4 8 6,-1-5 20,1 3 159</inkml:trace>
  <inkml:trace contextRef="#ctx0" brushRef="#br1" timeOffset="194933.8061">23202 10472 1844,'33'-20'77,"-19"0"3,-1 3 7,-5 5 3,1 1 27,-4 3 5,0 2 10,1-1 2,-3 2 28,0 2 20,0 1-13,-1 2-21,-2 0-57,2 0 6,-2 0-2,0 0-44,0 13 12,0-5-52,-13 16-9,4 0 3,-4 5-17,-1 5 0,-1 0-28,-4 3 10,3 1-29,1 2-1,-7 4-38,-1 2-5,-1 3 1,-4 2-44,-1 2 40,1 0 2,-4 1 35,-1-2 14,1-2 38,-1 0 2,2-4 7,-1-3 35,4-4 0,0-4 0,4-4-81,0-1 125,3-5-42,1 0 5,2-6-67,8-6 30,1-2 1,3-2 21,4-5 45,1-1 29,1-2-30,0-1 26,0 0 20,10 0-7,-3 0 33,1-9-10,3 7-2,17-7-34,1 0-14,2 0-7,7-1 43,-5 1-112,5 2-4,-1-2 20,0 3-4,1 1-13,-1-1 1,2 1 8,-1 1-14,-1-1 11,-1 2-16,-1 0 16,-1 1-66,-4-2 0,1 4-9,1-3-18,-4-1-64,-2 1-19,4 0-76,-10 1-82,-4 2-98,0-3-128,-2 3-163,-2-5 103,-3 3 461</inkml:trace>
  <inkml:trace contextRef="#ctx0" brushRef="#br1" timeOffset="195230.6116">23916 10822 3238,'21'-18'212,"-18"13"-140,-1 2 12,-1 1 59,-1 2 81,0 0-150,0 0 21,0 0-14,0 8 10,0-1-15,-11 14-31,2 2-26,-1-1-16,-2 5 5,-2 2-21,1 1-10,-2 0-56,1 2-49,-1 0-20,1-1 0,1-2-21,5 0-34,-3-6-77,2-2-80,2 1-57,1-9-96,0-2-64,5-5 46,-1-2 312</inkml:trace>
  <inkml:trace contextRef="#ctx0" brushRef="#br1" timeOffset="195824.2232">24154 10930 2178,'7'0'184,"3"-8"57,-2 5 52,-3 3-11,1 0-26,0-3-27,-2 3-50,-1 0-32,-1 0-27,0 9-23,-2-6-7,0 4 8,0 0-52,0 0 15,0 2-11,-13 12 46,7-5-122,-4 5 23,0 1-5,1-5 20,0 2 2,-1 1 19,2-6-33,2-3 17,0 0 42,3-2-16,-1-3 2,0-2-29,2 1-15,0-1 10,2-1-19,-3-1 11,3-2 5,0 0-35,0 0 31,0 0-9,0 0-8,8-11 4,-3 5-13,-1-2-2,9-11 5,1 0 3,-1 0 4,2-2 23,1 1-22,-1-1 22,2 5-8,5-5-16,-7 2 7,0 2 50,5 2-46,-2-1 32,3 5-22,-1-5 16,-5 7-18,3-1 17,2 0 22,0 0-6,-6 4 1,1 2-10,-3 1 73,-2-1-99,0 3 29,-1 1 0,-2 0-3,-1 0 23,2 0-10,-2 0-18,-2 10 1,3-5 4,-3 0-15,0 3-25,0 1 9,-3-1 14,2 2-37,-1 0 5,-2 1-14,2 0 27,-2 1-11,3 0 5,-3-1-7,2 0 6,0-1 16,0-1-8,1 0-8,0-2 14,1-1-18,1 0 16,0-2-7,0-1-6,3-2-6,0-1-4,0 0-5,-1 0 21,3 0-19,12-14-21,-2 3-2,-1-4 7,3 2 22,-3 1-6,-2-4 27,2 2 20,-2 0-47,-2 8 27,4-6-7,-5 2-3,1 6 8,3-5 22,-4 1-1,0 6-19,-2-1 24,-4 2 8,3 1-20,-2 0 15,0 0 3,9 16-11,-5-7-13,-2 0 7,2 8-33,-3-4 30,-3 0-39,-1 1-23,4 6-41,-6-1-39,-2-3-52,0 1-80,-2-3-44,0-1-52,0-2-104,0 0-65,0-2-188,0 1-75,0-2 505</inkml:trace>
  <inkml:trace contextRef="#ctx0" brushRef="#br1" timeOffset="196027.2998">24468 10445 3725,'-29'-22'70,"4"5"-39,-1-1-8,6 2 5,1 1-34,2 0 6,0 1 14,6 6-24,3-3-32,0 3-10,2 2-41,2 0-58,2 2-64,-1 1-51,3 0-63,-2 0-234,2 1-255,0 2 481</inkml:trace>
  <inkml:trace contextRef="#ctx0" brushRef="#br1" timeOffset="196823.9864">26185 10110 1646,'17'-25'194,"-15"3"-77,-2 3 124,0 4-74,0-1-46,-9-8-37,4 5 9,1 2-33,-1 4 24,0 1 2,1 1-43,0 1 56,0 2-25,1 1 13,-1-1-43,-1 2 35,2-2-2,-3 1-15,1 1 16,0 0 19,0 1-35,-1 1 36,2-1-28,-2 0-26,1 3 19,0 0-21,0 2 37,0 0-6,2 0-6,-2 0 7,-1 8 0,0-2-13,-5 10 6,-1 3 14,0 1-6,3 3-15,-2 2-2,3 3-29,-2 3 22,0 1-15,2 3 2,1 1-15,-2 0-2,1 4 3,0-2-19,-4 3 18,5 0-28,-1-1-4,-3 0 4,1 1 3,0-3 1,-1 2-4,-1 0-7,-2-4 6,2 1-14,-1 2 14,2-2-38,-3-2 12,0-4-38,4 0-29,-2 0-56,-2-2-40,7-2-38,-2-3-39,0 0 17,4-6-220,2-3-53,-2-4-71,1-1-69,2-4 110,-1 0 363</inkml:trace>
  <inkml:trace contextRef="#ctx0" brushRef="#br1" timeOffset="196980.201">25598 10887 1934,'-23'-21'171,"10"1"-1,1 0 3,5 6 15,4 0 14,1 3 11,2 0 21,0 3-96,0 0 29,10 1-16,-4 1-15,10-8-11,0 2-62,4 0-4,-1 1-36,7 3-33,2 1-35,-2-1-52,4 4-107,1-2-67,-2 0-101,2 4-118,-1-2-153,1-1-107,0 4 122,0-4 468</inkml:trace>
  <inkml:trace contextRef="#ctx0" brushRef="#br1" timeOffset="197267.6753">26512 10489 2682,'20'11'260,"-2"2"-18,3 1-17,-6 4-18,3 0-18,-3 2-68,-3 1-40,-1 2-4,-2 2-51,-3 0 4,0 5 11,-4-5-30,-2-1-43,0-6 37,0-2 11,0 0-5,0-3-36,0-3 40,0 0-5,-7-2-32,7-1-33,0-1-27,-3 1-29,3-3-77,0-1-21,-3 0-47,3-1-38,0-2-86,0 0-33,0 0-44,0 0-4,0 0 63,0 0 83,0-10 177</inkml:trace>
  <inkml:trace contextRef="#ctx0" brushRef="#br1" timeOffset="197518.3637">26829 10586 1459,'19'-15'125,"1"0"-15,-3 4 2,-4 3 5,-3 0-8,-2 3 17,-2 0-3,0 1 37,-2 1 8,-1 1-50,1 2 8,-2-3-39,-2 3-64,4 0 59,-4 0 20,0 0-7,0 0 17,0 7-107,0-2 96,-9 0-47,5 1-1,-5 13-9,2-4-83,-5 2 84,4 0-9,2-2-31,0-3-6,-2 10 4,2-4-19,-2-3 4,4-2-10,4-1 14,-2-1 1,2 1-10,0-5-15,0 0-62,0 0-34,10 0-44,-4-2-50,-1 1-122,3-3-44,-1 0-100,3-1-87,0-2 108,0 0 300</inkml:trace>
  <inkml:trace contextRef="#ctx0" brushRef="#br1" timeOffset="197737.0611">26555 10381 2128,'-40'29'202,"3"-12"-33,3 3-57,4 2 28,4 1-60,2 1-23,3 4-45,4 0-23,2 1-1,5 2-65,5-4-50,0 1-21,4 2-37,1-10 32,9 4 25,-3-9-108,5-3-99,-2-1-123,9 0 50,-2-4 252</inkml:trace>
  <inkml:trace contextRef="#ctx0" brushRef="#br1" timeOffset="197893.2821">27124 10460 2771,'29'23'37,"-2"-8"15,-2 2-40,-8 3 25,0 2-19,-3 1-22,-9-5-29,-1 8-54,-2-5-62,-2 0-144,0 7-574,-19-4 415,6 1 41,-3-1 253</inkml:trace>
  <inkml:trace contextRef="#ctx0" brushRef="#br1" timeOffset="199283.5721">22655 11991 1241,'-11'6'85,"1"-6"29,1 0 30,1 0 46,-1 0-13,3 0 30,-1 0-47,3 0 5,-1-8-8,1 8-21,1-3-21,1 3 0,2-3-40,0 3-35,0-2-9,0 2 21,0 0-40,0 0 5,0 0 42,0 0-60,0 0 18,8 0 1,-4 0-19,0 10 1,-1-4 0,0 0 33,0 1-37,6 15 16,-6-6 4,-2 1-18,-1-2-13,0 0 25,0 11-9,-8-5 7,0 2-18,0 1 36,-2-4-30,-3-3 32,1 3-17,-2-4-46,-2-1 10,0 1-24,0-3-67,-3-2 99,8-3-73,-1-2-19,2-1-20,2-2-10,-1-1-8,-1 0-28,4-2-10,0 0-9,1 3 2,1-3 11,-1 0 20,4 0-41,-1 0 13,2 0-17,0-8 54,0 5 8,0 0 64,0-3 10,11-1 10,4-6 16,2-4-1,2-1 13,3-1 32,-2 0 0,2 3 22,2 1 10,-1-3-5,1 1 15,-1 1-18,2-1 5,0-1-8,-1 3-3,-1 1 8,2-1-7,-1 1 6,-2 1-10,-3-1 38,1 5-29,-1-2 65,-7 2 10,1 3 52,-4 0 43,-2 2 18,-2 0-22,-2 2 40,-2 0-3,1-1-6,-2 3-15,0 0 8,0-4 11,0 4-18,0 0-272,-10 0 371,4 0-99,0 0-23,-2 10-41,-11 0-17,0 3 7,1-2-9,-1 2-18,2 2-5,-1 0-7,4 1-23,1 2-22,2-6-4,-1 7-40,3-7-2,4 0-2,0 1-3,2-4-10,3 1-21,0-1 40,0 1-108,0-2-14,0-1-43,20 12-43,-6-9-65,-3-2-90,7 2-73,1-5-116,-1-3-89,0-1-57,12-1 389</inkml:trace>
  <inkml:trace contextRef="#ctx0" brushRef="#br1" timeOffset="199486.688">23213 12085 2769,'9'0'91,"-8"-6"-35,1 6-1,0 0 34,3-3 6,0 1 10,1 2-42,2-2-22,0 2-7,0-4-58,2 2-1,0-1-92,1 3-53,17-6-51,-4 1-95,-4 2-79,5 0-116,-5-2-48,-2 5 86,7-4 326</inkml:trace>
  <inkml:trace contextRef="#ctx0" brushRef="#br1" timeOffset="199736.6319">23637 11890 1929,'-12'-10'103,"12"5"-8,0 1 50,0 1 43,0-1 21,10 1-3,-5 1-52,3 2-41,0-3-19,-1 3-40,2 0 7,-1 0-44,0 9 32,12 2-8,-8 0 3,2 3-22,-4-2 0,-5 0-35,0 0 37,-4 1 12,-1 0-120,0 0 103,0-2-20,-10 13-16,2 2-1,1-7-2,-7-1-20,2 4-44,2-3-20,-4-1-49,3-7-52,0-1-100,-7 2-104,6-3-127,-1-4-40,2 3 83,2-3 351</inkml:trace>
  <inkml:trace contextRef="#ctx0" brushRef="#br1" timeOffset="200346.6257">24112 11739 2604,'15'-19'123,"-7"19"10,2-1 45,1 1-4,-2 0-17,2 0-48,-1 0-7,-3 10-27,15 0 16,-9-1-35,3 5-24,-7-1 4,-4-1-15,-1 1 0,-2-2-14,-2 1-4,0 0-18,-11 10 24,3 1-18,-4 0 8,0-3-26,-4 1 23,1-2-15,0-3-17,-3-1-9,1 1 5,5-9-34,-1 0 3,3-1-31,1-3 23,2 0-62,0-1 30,3 0 2,-1-2-20,2 0 4,1 0-12,0 0 28,2-10 21,0 8-41,0-4-20,0-1 40,8 0-53,5-11-10,2 1 22,0-2 41,2 0 34,6 1 41,-1-2-64,1-1 143,3 1 12,-3 1-16,1-2-3,3 1 18,-1-1-14,1 1 16,-1 0 11,0 1 10,-2 1 11,-1 0 9,-1-3-2,-2 7-18,-2 3 15,0-3-20,-4 5 37,-4 1 12,-2 2 37,-3 0-30,2 2-18,-3 0 19,-1 0-28,-1 2 22,-1 0-8,-1 2-8,0 0 50,0 0-11,-9 0-7,3 12-3,-8 3-66,0 2 124,0 3-54,-2-1-21,-1 0-33,2 6-11,-4-4-21,2 3-32,5 1-28,2-2 22,-3 0-23,4 2 3,4-6 1,-5 3-34,8-3 1,2-3-30,0-1-22,0-3-42,0-1-3,12-2-67,0 7-29,4-2-35,-4-4-65,7 5-128,2-8-93,-1 1-196,2-1 65,-2-2 438</inkml:trace>
  <inkml:trace contextRef="#ctx0" brushRef="#br1" timeOffset="200674.6692">24802 12010 3005,'21'18'51,"-22"-10"-15,1 0 46,0 1 24,0 1 14,2-1 28,-2 1-20,4 0 7,-1-1-61,1 1 21,8 10 3,1-3 8,-4-3-29,6 0-18,-1-7-20,-1-1-23,-1-1-31,-2-4 31,2 1-22,-1-2 3,0 0 19,-1 0-8,-1 0-4,13-10-2,-8 3 19,-4 2-14,0-2-17,-5 2 39,-2-2-55,2 1 6,-2 1 10,-1-1-19,0 1-12,-2 0-20,0 1-7,0 1-57,0-1-25,0 0-98,0 0-11,-8 0-77,3 1-75,0 1-102,-3-1-149,0 3 39,0-3 407</inkml:trace>
  <inkml:trace contextRef="#ctx0" brushRef="#br1" timeOffset="203750.4542">26496 8969 1382,'-56'-26'55,"3"5"40,2-1 37,-4 3 12,-4 1-45,-5-3-29,-5 2-32,-3 0 11,-6 0-44,0 3-20,-2-2 22,-4 3-25,-2 2 0,0 0 5,-5 4 13,0 2-33,-3 1-62,1 2 21,-2 3-37,-2 1 4,-4 0 10,1 11-26,-1-2-23,-2 3-21,0 3 9,-66 19 4,36-7 48,24 0 28,-45 19 23,34-8 45,15-3-5,-40 25 24,30-12 28,-24 13-13,10 6 64,24-9 3,15-8 5,-36 27 0,3 4 32,7 3-12,26-15 16,13-7-56,-28 34 16,22-17-23,-19 22 14,29-19 9,-19 23-13,18-17 5,15-11-35,-25 37 12,20-17 0,13-16-10,7-4-16,3 4 0,-24 55 23,17-27-39,12-15-20,7-12 55,-1 4-20,7 3 0,1-1-28,2 6-3,5-2 19,5 1-1,4 2-10,3-2-3,3 2-4,0-3 19,16-1-28,-3 2-15,5-2-13,3-2 2,5 0 13,9-3-5,-1-3 32,4-2-8,5-1 6,34 43 4,-10-34-40,-10-17 15,0-10 37,6-2-11,47 30 11,-22-26-2,-7-14-11,-9-10-38,6-3 21,4-2 3,4-2 26,5-3-18,3-4-12,2 0 4,5-5-1,2-1 9,66 7-23,-37-9 10,-20-5 11,-12-4 57,0-3 0,4 0 12,4-5 11,2-1-7,-1 0-21,3-11-9,0 2 48,71-7 28,-46-3-7,-21-2-50,-17-1 15,66-15-52,-42 1 20,-19 3-27,50-20 10,-9-1 5,-6-5-7,-28 9 0,-16 6-4,41-29 11,-5 0-44,-5 1 28,-7-7 14,-23 12-13,-17 11-30,36-29 12,-23 15-1,-15 11 26,34-28 0,-28 15-23,-14 9-2,-8 4 15,-2-2-35,39-41 49,-23 24-18,-17 9-31,-10 11-15,4-8 21,-2-1-15,-2-3 14,-1-1-38,-5-1 70,-2 1-94,-1-5 10,-7 0 9,-4 2-6,-1-5 51,-10 0-45,2 1 66,-7-3-29,-5-1 23,-3 0 1,-2-2 48,-2-1-26,-10-2 27,-1-2 41,-3 2-21,-5 1-13,-1-2-17,-2 3-9,-3-1 44,0 1-50,-6 0 6,1 3-17,-4 3-30,-4 3-8,0 1 34,-5 4-14,-5 3-17,0 5 6,-6 4-8,-3 1-21,-5 3 13,-4 6-10,-4 6-39,-1 3 1,-8 3-27,-4 6-23,-3 3-16,-5 3-74,-3 5-166,0 3 68,-11 7-131,-1 2-164,0 5 62,-4 3 382</inkml:trace>
  <inkml:trace contextRef="#ctx0" brushRef="#br1" timeOffset="204672.1152">28226 10498 2356,'-35'-21'79,"5"16"35,4-3-65,6 4 74,4 0-21,6 0-51,0 1 5,5 1 43,0-2 11,3 4 47,0-4 46,2 2-41,0 2 41,0-4-41,0 2 11,0 2 11,11-3-28,-4 3-20,1-4-31,3 2-29,16-1-7,-1-1-11,-4 2-12,9-2-50,-1 1 32,2 3-17,2-2 1,-1 2-16,2-3-11,2 3 30,-3 0-10,4 0-6,-3 0 4,0-3-19,-2 3 8,1 0 21,0-3-10,-6 3 2,2 0-36,-2 0-1,-5 0-5,-5 0 5,-2-3-38,-4 3-33,2 0-29,-4 0-42,1-4 5,-3 4-16,-1 0-73,3-2-24,-2 2-78,1 0-53,-2-3-118,0 3-137,-1 0 27,-4-4 401</inkml:trace>
  <inkml:trace contextRef="#ctx0" brushRef="#br1" timeOffset="204968.9225">28239 10608 1710,'-9'7'232,"5"0"33,2 0-31,2 0-46,0 0-16,0 1-69,0-2-15,10 1 7,3 9-11,-3-8 23,1-1-3,10 3 19,-6-2-44,-1-4 11,10 4-62,-6-3-4,8-1-9,-5-2-1,5 1-16,0 1-30,1-2 3,-6-2-23,8 0-59,1 0-26,-4 0-32,1-9-68,0 5-67,-6 1-102,7 0-98,-4-2-38,-5 0 99,0 3 72,7-4 267</inkml:trace>
  <inkml:trace contextRef="#ctx0" brushRef="#br1" timeOffset="205531.2742">29937 9836 1852,'28'-12'77,"-8"10"39,-5 1 84,-1 1 15,-6 0 24,1 0-31,-3 0-37,-1 0-17,-3 0-10,0 10-18,0-4-12,-2 0-27,0 0 24,0 4-35,-12 11-4,2 2-6,-2 3-46,-2 0 0,-3 5 14,-1 1-21,-1-2 10,0 4 9,-1-2-12,1 1-17,-2-1 19,0 2 19,-2 0 0,2-2 0,-1 1 33,0 2-30,2-5 5,0 0-1,2 6 61,-2-7 9,2-1-4,2 0-57,4-6 5,-3 0-62,5-2 41,2-5-14,0-1 7,2-3-13,4-2-4,-1-1 15,1 1 18,2-2 22,0-1-12,0 2-13,0-2 67,0 1 68,0-1-74,7 2-13,-1-2-21,0 0 24,14 9-29,-1-4 16,1-1 6,2 1-29,3 0 6,4-1 6,-1-3-20,2 0-3,7 1-22,-5-2-5,3-2 9,4 1-10,-1-2-28,3 4-18,-3-4 28,2 0-5,1 0 16,-2 3-41,1-2 15,-3-2 22,-1 3-60,0-1-6,1-2-4,-5 0-41,0 1-49,-4 0-41,-6-1-61,3 2-54,-2-3-44,-7 1-56,-3 1 37,-3-3-230,-1 0-140,-1 0-368,-1 0 602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9:04:15.63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2926 1052 1865,'51'-71'236,"-37"30"-47,-6 12-44,-8 10-25,0 1-2,-24 1-6,-4-2 59,-8 5-71,4 6 0,5 2-16,1 6-22,-16 0 13,-13 47-20,3 1 46,2 13 28,6 16-45,4 16 111,1 10 10,29-62-62,-1 0-7,-1-1 3,2 4-26,3 0-12,-3 5-17,0 1-25,0-1 38,3 0-65,0 6-3,-1-3 6,0 4-7,2-1-14,-2-2-21,0 0 4,3 0 8,-1-4-53,1 2-48,1-2 1,-4-4-6,2 1-65,-1-4-38,-1 6-67,-2-7 3,2-3-28,-1 0-54,3-6-123,-7-5 118,1-1-69,-2-5-88,1-3 13,2-5 111,-1-4 236</inkml:trace>
  <inkml:trace contextRef="#ctx0" brushRef="#br0" timeOffset="156.2164">2026 2519 1387,'-8'-20'208,"6"1"-2,2 1 8,0 6-46,12-9 17,-4 4-38,6-1-13,4-5-3,4 5-65,3-1 4,2 0-52,2 2-19,3-4-54,-1 4-46,2 1-31,-1-6-42,3 7 26,0-3-119,-2 1-35,3-2-25,-3-1-90,2 2 59,-2 1 195</inkml:trace>
  <inkml:trace contextRef="#ctx0" brushRef="#br0" timeOffset="734.1995">3321 1823 1979,'4'10'331,"0"-4"-13,1 2-24,10 9-86,-3 1 75,0 3-64,1-1-55,-1 3-35,1 0-58,-6 2 12,-2 5-42,1 1-16,-3 1 4,-1 0-11,-2-1 4,0-1 23,-13-3-53,7 1 21,-4-3 28,5-3-28,-5-2-7,-2-1-33,5-6-61,-1-2 14,2-3-18,0-2-54,0-1-22,3-2 13,0 0-14,-1-2-14,1-1 7,1 0-20,2 0-7,-3 0 7,3-9-10,0 4 29,0-2 72,0-3 72,0 0-34,12-16 24,-4 1 18,6-2 12,-1 2 20,3-2-20,-1 2 47,5-2 23,-1 2-1,1 0 36,0-2 35,2 5 8,-3-3 14,2 3-38,1-1 12,-5 4 6,-2 2 0,-1-2 30,1 6-2,-3 1 27,-7 2-8,0 4-4,-1 0-8,0 2-82,0 0-3,-2 0 7,0 3-23,0-2-51,0 0 11,-2 3-9,0 0-10,0 0-2,0 0 33,0 0-4,0 0-73,0 11 102,0-4-13,-10 2-23,8 3-9,-4 14-4,-2 4-12,2 1 23,0 1-31,4 1 11,-4 0-27,0 0 5,6-1-34,0-4-3,0-3 19,0-8-12,0-2 5,0 0-25,8-7 1,-4 2-20,0-3 1,0-3 4,2 2-87,-2-3-70,3 0-25,0-3-90,1 0-99,0 0-120,11-16 87,-7 4-129,5-7 459</inkml:trace>
  <inkml:trace contextRef="#ctx0" brushRef="#br0" timeOffset="937.2835">3003 1633 2204,'-38'27'151,"4"-10"26,4 4 50,2 2-70,6 1-58,1 4-26,7 0-9,2 5-70,2 3 7,3-3 17,4 5-33,2-3-33,1 6-78,0 1-68,17-3-63,-7 2-121,4-6-47,-1 1 19,4-5 139,1-7 70,5-3 27,3-9 9,0-4-61,2-5 147</inkml:trace>
  <inkml:trace contextRef="#ctx0" brushRef="#br0" timeOffset="1140.3721">3893 1446 2188,'23'-17'308,"-6"11"32,-3 1-12,-1 2-45,-4 3-54,1 0-33,6 19-44,-2 1-39,-3 1 4,-2 6-35,-3-1-64,-2 7 25,-4 1-18,0 1-16,0 1-15,-12 3 17,6 1-40,-4-1-70,-2 3 16,-2-1-46,0-5-58,1-1-28,-2 1-24,-2 3-36,1-4-72,0-2-114,3-3-182,0-5-80,-1-1 471</inkml:trace>
  <inkml:trace contextRef="#ctx0" brushRef="#br0" timeOffset="1452.7851">4908 1718 2581,'12'0'64,"-2"0"-2,14 0 10,-5-8-2,6 2-42,-7 3 9,-2-3-89,7 0 87,-6 2-44,8-4-30,-5 2-14,2-4-72,1 4-35,0 0-12,-2-2-42,-3 1-11,4 0-67,2-1-33,-7 2-40,3-2 30,-1 2 189</inkml:trace>
  <inkml:trace contextRef="#ctx0" brushRef="#br0" timeOffset="1733.9862">4922 2041 2105,'-14'7'48,"12"-1"-3,0-3 31,2 0 37,-2-1 1,2 1-27,0-3-30,0 2 12,8-2-41,-4 0-45,5 3 39,-1-3-11,1 0-29,3 0 22,16-8-42,-2 5 9,3-5-43,-2 0-38,2 2-74,0-5-70,1 5-103,3-4-85,-2 1 18,-1-2 56,4 0 251</inkml:trace>
  <inkml:trace contextRef="#ctx0" brushRef="#br0" timeOffset="2749.3517">6341 1294 1928,'0'0'293,"0"-8"-8,-5 3-52,5 1-25,0-1 28,10 1-71,-4 1-8,1 0-28,2 2-44,1 1-19,0 0 1,14 9-13,-4-2-74,-1 4 80,-3 3 1,-3 0-31,-4 2 6,-3-2-25,-2 3-3,-2 10 10,-2-4-9,0 4-18,-15 0 15,5 1-78,-1 0 67,-2-1-31,-4 0 4,-2-1 26,0-2-115,-2-2 23,0 0-18,2-2 20,-3-2-46,0-1 3,4-4 40,-1 1-104,7-7 92,-2 0-22,3-4-32,1-2 5,2 1 19,5-2 24,-3 0 24,2 0 30,2-11 1,2 6-3,0-1 29,0 0 18,0-3 6,16-12-4,-4-1 18,2 0 2,2-3 2,3-4-10,3 2 25,-2 0 20,2-2-10,1 1 29,4 0-34,0 1-3,-1 0-4,4 0 4,-4 1-9,2 1 10,-3 0 66,5-2-89,-5 5-68,2-2 152,37-40-30,-20 22 61,-30 16 30,-5 15-2,-3 2-49,-6 2 7,0 7 30,0 0-1,-23 0-5,11 24 65,-22 25-7,6 10-11,21-35-66,0 3-37,-3-2-18,1 5-40,3 1 11,-2-1-8,4-1-18,0 5 19,0-3-35,4 1 36,0-1-5,0-1-12,9-3-14,-3-2 0,3-3 17,6-3 12,-1-1-41,6-3-24,2-3-6,-1 1-90,11-6-69,-3 0-85,1-2-110,1-1-181,1 0-190,4-1 86,0 0 501</inkml:trace>
  <inkml:trace contextRef="#ctx0" brushRef="#br0" timeOffset="4248.9989">2559 3474 1682,'-5'-12'257,"5"5"-18,15-9-1,-3-1-24,4 3-2,0 2-42,6 4-31,1-3-52,-2 4-10,-1 4-19,-1 2 15,7 1-36,-2 11-2,-7-7 7,4 10 16,-3 1-26,-5 1 4,-1 2-1,-5 6-34,-1-1 3,-2 3 8,-4 2-16,0 5 22,0-3-29,-17 1 8,5 2-5,-1-3-29,-3 2 8,2-2-6,-2-2 21,-2 2 0,1-6-27,0 0-9,1-3 18,-1-1-42,1-3-14,3-7 8,2-1 6,1-2-51,2-3-32,0-3-6,4-1-37,-2 0-22,2 0 6,2-12 44,0 4 5,2-1 26,0-2 27,0-14-17,12-3 28,-4-3 10,2-3 4,2 1 3,4-3 36,2 4 59,-1 1-11,3-4 4,-2 0-11,8 3 22,-4-4 27,2 5 17,3-3 19,-4 3 40,4 1 2,-4-1 2,2 4 25,2-1-32,-4-1 58,3 4 16,-4 2-23,-3 4 33,-1 2 24,-8 4 14,2 4-9,-7 2 2,1 4-98,-1-3-10,-1 1-57,-2 5-1,0 0 37,-2 0-13,0 0 28,0 0 14,0 9 7,0-4-20,-12 3-24,6 14 33,0-5-22,-2 9-14,0-1 7,0 0-30,-2 1-30,3 6 27,1-4-45,-2 2 5,3 1-11,-1 1 1,4-4-9,2 2-22,-2-2-41,2 1-1,0-5-30,8-3-32,-3 1 11,3-5 5,-2-4-65,1-1 9,3-4-57,-2-2-73,15 2-53,-6-3-87,1-4-101,8-1-71,0 0-39,3-15 355</inkml:trace>
  <inkml:trace contextRef="#ctx0" brushRef="#br0" timeOffset="4639.538">3898 3322 2416,'-16'-13'62,"14"12"53,0 1 24,2-2 35,0 2 15,-2 0-41,2-3 45,0 3-138,0 0-3,10-3-9,-3 3 12,2-4-8,1 2-16,19 2 21,-1-8-9,2 2-24,0 2 14,4-3-20,-2 4-7,1-1 1,0-4 0,2 2-4,3-3-5,-2 4 5,1-1 1,-3-1-29,4-1 30,0 3-23,-2 1-82,1-2 83,-1 0-49,4 2-64,-3 3-10,2-4-28,-2 2-14,-3 0-44,3 1-25,-4 2-142,-3-3 78,-2 0-96,-1 3-43,-6-4 100,-2 4 188</inkml:trace>
  <inkml:trace contextRef="#ctx0" brushRef="#br0" timeOffset="4983.2026">4719 2909 2256,'33'-20'142,"6"13"-20,-3-1 10,3 0 1,1 4 35,-4-1-37,1 3-8,-4 2 3,0 0-12,-2 0-27,-4 10-26,-3-4 0,1 2-7,-9-1 6,3 5 28,-7-1-17,-4 1-22,-1 0-4,-3-1-9,0 16-15,-2-6 7,-2 6-11,0 3-12,-15 0 8,4 5-34,-2 0 28,-3 1-24,-2-2 8,-2 3-15,1-3-5,-2-2-13,-1-2-13,2 0-33,-3-2-51,1 2-15,3 1-75,2-6-68,-1-1-30,3-4-50,4-2-14,1 2-52,4-6-25,4-2 98,-2-1 202</inkml:trace>
  <inkml:trace contextRef="#ctx0" brushRef="#br0" timeOffset="6779.6694">6124 2618 1497,'32'-24'167,"-5"3"-26,2 3-7,-4 0-6,0 3 10,-2-2-1,-2 3-18,-1 3 5,-5-3 2,-4 6 2,-1 3 60,-2 0-13,-2 2-46,-2-1-51,-1 2-16,-1 2 3,-1-1-36,-1 1 20,0 0-15,0 0-13,-8 0-11,2 0-52,-2 6 75,-11 5 44,-2-2-127,-4 3 49,2-2 14,-3 1-36,0 2-57,1-1 108,-5-1-11,4 0-2,2 0-3,0 0-3,1-4-21,1 2 9,2 2-9,6-6 30,2 1-33,4-3 28,-1 0-34,2-1 21,3 1-4,-1-3 19,2 3 10,-1-3-36,0 1 22,2-1 22,2 1-37,-4-1 5,4 0 37,-2 3-22,2-2-5,0-1 96,0 0-128,0 4 34,0-4 14,0 1 17,0 1-9,0-2 13,-2 4-17,2-2-2,0 0 20,-4 5-38,4-2 8,-5 1-10,1 0-1,0 0 9,0 3-12,0-1 5,-4 10 72,-1-3-98,2-4 35,0 1-40,2-1 24,1-4-1,0 3 2,2-2-9,0-2-4,2 1 4,0 0 0,-4-1 12,4 0-13,0-2 19,0 3-13,7-1 20,-3-1-6,1 1 6,3-3 11,1 1 11,8 8-35,1-7 18,-1-1 4,4 2 6,0-2 43,-7 2-42,2-2-15,6 3 6,0 0 24,-5-1-12,-4 1-2,-1 1 35,-1-3-19,-1 0-3,-2 2 19,-2-1-18,-2 0 12,0 1-31,-1 1 4,-3 1 70,0 1-84,0 0-55,-11 15 7,1-3 20,-7 1 12,-1 1-16,-3-1 9,-4-1-41,1 2-9,-2-4-25,-3-2-33,2 5-61,0-7-33,2-1-51,3-1-58,-1-4-81,5 3-101,8-6-151,-2 0-192,4-1 105,1-5 490</inkml:trace>
  <inkml:trace contextRef="#ctx0" brushRef="#br0" timeOffset="8685.4575">3194 4881 1972,'19'-4'31,"-13"-1"8,-1 1 27,1 0 45,0 1 39,-3 3-3,2-2-3,-1 2-32,1 0-5,1 0-37,-2 0-65,2 12 96,-2-6-34,2 2-3,3 14 32,2-2-7,-5 4-21,2-2 16,-2 2 19,0 6-21,1-3 17,-2 3-23,1 6-31,0-1 38,0 3-25,0 6-25,0-2 14,0 2-41,-1 5 15,-1 0-8,0-4 14,2 1 0,2 4 0,-5 3-17,5-1-15,-2 3 40,0 4 91,5 2-145,-3 1 44,0 2-30,0 1 26,0 2-4,0 4 19,4-1-18,-2 5 18,2 2-18,-2 3 32,0 3-28,0 1 9,-2 3-5,0 2-10,1 2 5,1 0 24,-4 2 7,0-1-9,-1 5-82,1 1 104,2 1-23,-2 1-17,-1-1-12,3 3 30,-2 2-25,0 1 8,0-1-2,-2 4-6,3 0 8,-1-2-27,-1 2 14,5 2-20,-4-1 34,2 3 34,1 1 10,-1 0-25,5 71-17,-1-42 3,-4-21-16,-3-19 12,2 1 14,0 1-18,1 2 21,-2-1-5,-1 2-31,1 0 20,-1 2-15,1 2 27,-1 1-37,0 0-33,-1 0 62,2 1-47,-4-2 24,2-2-18,-2 0 38,0-1-26,0-1-19,-2-5-2,2 1 25,-2-4-14,2-1 27,-1 1-14,-1-6-14,0-3-33,3 0 3,-3-4 21,1-2 22,1-5-84,0-3-5,1-3-46,1-4-27,0-7-23,0-2-80,2-5-66,0-4-44,0-4-36,3-1-152,1-6-178,-1-4-168,5-7 536</inkml:trace>
  <inkml:trace contextRef="#ctx0" brushRef="#br0" timeOffset="9607.1203">548 11614 3222,'-25'16'85,"25"-8"35,0 0-84,27-8 97,39 13-29,28-13 9,22 0-3,13 0-61,19 0-22,5 0 4,-101 0-12,6-12 4,3 8 9,5 2 4,3-2 9,2-1 31,8 0-55,6-1 7,1-1 50,5 4-56,5-5 43,3 1-19,1-4 14,5 1 4,5 1 12,72-6-14,-40 0-28,-21 5 64,-11 2-32,71-7-19,-34 7-4,-20-1-7,-14-1 2,3 5-19,79-10 0,-5 4 11,-39 2-28,-24-1 29,-11 4-36,76-2 23,-34 1-9,-27 0-1,-11 3-11,85-6-25,-6 3 54,-41 4-3,34-6-25,-37 3 12,-20 2 12,56-2-22,-38 1-20,-19 3 24,62-3-6,-44 2 5,-21 3-66,-14-2 82,78-1 7,-39 1-26,-23 2 0,-14-4 6,81 4-19,-3-5 13,-48 2 14,-20 3-28,-13-5 14,1 2 0,79-1 17,-40 0-29,-23 1 37,61-2-20,-41 0 45,-24 3-11,-15 0 1,3-2-24,3 2 29,77-2-25,-47 4 20,-27-3-50,-15 1 41,4-1-18,-3 3-34,0-3 38,0 3-6,-2-3-29,3 3 26,-5 0-14,-1-3-34,-4 3-7,-4 0-55,0 0 4,-4 0-86,-5-3 58,-2 3-157,-3 0-30,-6 0-9,-1 0-35,-3 0-28,-5 0-51,-5 0-93,0 0-76,-6 0-22,0 0 103,-9-5 370</inkml:trace>
  <inkml:trace contextRef="#ctx0" brushRef="#br1" timeOffset="17854.6078">2326 12933 263,'-13'9'53,"13"-7"6,0-1 16,-2-1-13,2 2 12,0-2 44,-4 2 26,4-2 16,0 0-30,-2 2-17,2-2-6,0 2-16,0-2-36,-4 0-71,4 2 116,-2-2-40,2 0-20,0 1 31,0-1-25,0 0 4,0 0 2,0 2 14,-3-2-16,3 0-11,0 0 21,0 0-3,0 0-2,0 0 14,0 0 2,0 0-15,0 0-5,0 0 2,0 0 14,0 0 0,0 0-40,0 0-23,0 0 38,0 0-1,0 0-14,7 0 14,-7-8 3,8 4-1,-6 0 2,2-1 4,2 0-21,-3 1 10,1-1-12,2 0 7,-2-2-20,2 3 27,-2-2-30,2-1-12,9-8 38,-4 2-18,-3 4 2,0-2 14,0 2-17,0 1 5,-2 0 5,0 1 7,8-8-17,-4 2-8,0 2 9,5-3-9,-6 1-5,1 5 18,4-6-14,-3 4-18,-1 0 12,0 1 6,-3 1-11,7-4-15,-3-1 66,1 4-152,4-4 150,-4 1-30,-2 4-5,6-6 32,-2 3-55,-3 0 53,6-2-30,-4 1 25,3-4 12,-6 5-21,1 0 20,6-4-10,-1 0-11,-4 5-3,-1-2 15,4-3-8,1 0-15,-1-1 26,1 1-41,-1 1 7,-3-3 3,3 1-1,1 3-5,-2-2 1,-2 4 1,4-5 28,-2 2-21,-1 4 14,2-6-27,-1-1 24,-2 6-39,5-6 41,-2 1-13,-4 4-6,5-4-21,-2 4 24,-5 2 8,6-7 22,-1 2-30,-2 6-8,-1-2 2,-2 1 15,1 2-94,4-5 142,-1 3-40,-1-1-17,-2 3 15,-1 0-26,-1 2 1,0 0 20,-1 0-20,11-7-4,-6 2 26,-1 3-45,6-3 32,-5 1-28,-1 2 19,1 0 27,-5 1-16,1 0-30,9-5 54,-3 2-31,-4 1 11,-1-1-7,1 3 20,5-7-35,1-1 31,-6 3 5,0 3-29,6-6 24,-4 4-18,7-3 10,-6-1-1,-3 2-8,6-2 3,-5 4-1,1 2-18,1-7 31,-1 0-21,0 7-14,5-8 4,-5 5 24,-3 4-21,6-8 13,-3 5 11,-2 2-40,-2-1 31,1 2-4,-2 0 11,11-5-8,-7 0-1,-2 4 13,6-6-23,-4 3 12,-2 2 9,1 1 1,-2 1 4,0 1-29,8-7 17,-7 1-6,2 5-2,3-7-11,-2 4 17,-3 1-11,1 1-16,-3 0 33,1 2-15,0 0 3,-2 0-1,1 1-1,9-8 3,-5 3-6,-1 0 1,0 2 11,-1 2-15,-1 1 6,-2-1 0,0 1 30,0 0-9,-1-1-15,0 2-10,3-1 59,-2 0-52,0 0-9,9-8 16,-4 2 9,-1 2-24,6-4-1,-5 2 5,-2 2-84,0 0 126,1 2-17,-4 0-6,10-5 1,-6 1-14,-2 4 11,6-7-5,-4 3-10,-2 1 16,2 3 8,-4-1-9,0 1-5,10-8-14,-1 1-2,-6 4 13,1-1 9,3-4-26,-1 5 17,4-8 13,-3 2-46,1 2 12,3-3-20,-3 1 46,-2 0 17,4 0-87,-2-1 79,-1 4 5,2-2-14,-3 0-14,0 4 24,3-6-18,-3 6-3,1-4 1,1-2-32,1 2 28,-1 0 9,1 0 17,-2-1-57,1 0 29,4 0 14,-3 0 7,-2 3-5,3-4-4,-3 1 8,5 1 1,-5 0 1,-2 2-17,1 3 2,2-6 15,1 3-3,-4 2 8,1 1-20,-4 0-2,1 3 15,9-7-9,-5 0 9,-1 5-5,2-5-101,-3 2 125,4-1-9,-3-2-7,-1 4-17,-1 2 25,5-4-35,-2-3 51,-1 4-37,-4 1 37,6-3-13,-3 2-19,3-2 11,-5 2 8,-1 1-13,1 2 25,5-8 1,0 2-36,-4 3 33,2-4-35,0 6 24,-2-1-2,2-7-21,1 4 97,0-1-130,1 0 16,-2 0 21,2 0 11,0-1-42,-2 1 36,2 1-22,3-2 24,-3 1-17,-1 1 6,4-2 26,-3 1 0,1 1-10,2-1-19,-1 0 8,1 0 17,0 0-29,0-2 20,1 2-10,5-2 25,-4-1-25,1 2-19,1-3 24,-4-1 23,6 3-54,0-2 42,0-2-4,1-2-1,-2 3 9,4-4-29,-3 2 40,2 0-35,-1-1 0,0-3 88,1 4-108,1-4 2,-2 2 3,0-1-10,2-1 23,-1 1 0,1-1 11,-1 1-21,4-2-11,-5 1 49,3 1-23,0 1-29,1-1 9,-2-3 29,-1 2-30,2-1 9,0 2 28,2-3-47,-2 1 14,2 2 38,0-3-40,0 1-2,-2 2 6,3-4-11,-1 2 17,0 0 13,1-1-23,-2 1 24,2-1-17,0-1 7,0 2-16,0-2 6,1 1-31,-3-1 48,3 1 4,0-1-18,-2 0 4,0 2-10,4 0 101,-3-3-134,2 3 17,-2-1 19,1-1-1,-1 0 7,2 1 26,0 1-44,-1-3-5,0 2 38,2 0-1,-3-1-28,1 2 6,2-3 8,-3 0-5,1 3-25,2-2 46,-3 0-6,0 1-8,3-3 11,-4 1-37,3 2 42,3-1-30,-4-2 9,0 1 18,4-1-4,-1 0-10,0 0-14,1 2 23,0-3 4,0 3-34,0 0 19,3-2 3,-3 1-14,2 0 36,3 0-13,-4-1-3,-1 2-11,3-4-9,-1 0 19,0 2-1,3-1-3,-1-1-5,0 1-13,2-3 20,1 3 0,-2-3 11,2 0-29,0 2 10,0-1-3,3-1-11,0 1 25,-3 2 12,4-3-24,-4-1-5,3 4 41,-2-2-47,0 1 21,1-1 30,-1-2-22,0 2 13,0 2-28,1-6 14,-1 2 13,0 2 0,0 0 3,0-1-15,-3 0-24,3 1 8,0-1 11,-1 2 12,2-3-21,-1 2 26,-1 1-23,0-1-23,1-1 27,-3 3-1,0 0-10,0-3-13,-1 0 26,2 0-5,-2 0 17,-3 1-31,3 1 8,-1-1 14,0 1-6,1-1-4,-1-2 12,-1 1-18,1 0 12,-1 0-1,0 0-1,0 1-23,0-2 8,0 0 4,0 2 5,2-2-4,-3 1 15,2 1-3,1-4-7,0 2 19,0-2-38,2-3 16,-1 2 7,1 1 10,0 0-25,-2-1-9,2 1 57,0 0-50,-4-3 5,3 4 23,-1-1-92,-1-2 101,0 3-6,1-5-6,0 6-1,0-4-6,-1-1-21,1 0 14,0 4-10,2-3 11,-3 2 0,1 0 16,1-2-42,-1 1 29,0 3-8,1-1 19,-1-1 3,0 4-37,0-7 44,-1 3-47,-1 4 11,1-4 40,-2 0-28,1 2-11,3 0 15,-3-1-2,-1 1-8,2 1-28,-3-2 67,3 4-34,0-2-14,-1 3 1,-1-1-4,0-2 39,0 4-22,-2 2 24,2-4-42,-3 4 29,1 0-12,0 0-13,-2 5 30,-3-3-28,3 1-4,-3 1 18,0 5 2,0-3-2,0-4 10,1 6 0,-2-3-26,-3 7-6,-2 0-10,-3-1-2,-2 3-49,-2 3-30,1 0-43,-7 5-92,-4 0-39,1 0-90,-1 3-50,-1 2-101,-2 0-143,-1 0-247,2 3-318,-3-3 830</inkml:trace>
  <inkml:trace contextRef="#ctx0" brushRef="#br0" timeOffset="24411.2862">8428 11205 544,'6'-5'160,"-3"0"11,1 2 19,-2-2 41,0 1-52,1 0 39,-1-1-35,0 2-34,0-1-34,-2 1 44,3 0-5,-3-1 45,0 1-116,3 0-25,-3 1 18,0 2 13,2-4-4,-2 2-15,2 2 12,-2-4-31,0 2-16,2 2 40,-2-3-10,0 3-16,0 0-21,0-3 7,2 3 9,-2 0-22,0 0 43,0 0-15,0 8-9,2 0-10,-2 1-15,0 2-22,0 18 23,0 3-8,2-2-31,-2 1 11,0 5-60,0 0-25,2-2-53,-2-2-145,2 3-26,-2-1 46,4-4-141,-2-1-110,2 1-102,2-4 372</inkml:trace>
  <inkml:trace contextRef="#ctx0" brushRef="#br0" timeOffset="25614.1265">8632 11823 1066,'11'-7'301,"-8"1"-36,-1 0 6,1 0-3,-1 2 4,2-1-18,-2-1-28,-2 2-32,3 0 11,-3-1-21,2 3-35,0-1-1,-2 0-19,0 1-71,3 2 109,-3-4-46,0 2 7,2 2-47,-2-3-24,0 3-59,0 0-2,0 0-8,0 0-1,0 0 7,0 0 3,-8 0-12,4 0-27,-2 0 38,0 10-5,-1-8 12,-1 1 12,1 1-38,-1-2-40,2 1 62,-2 0-16,0-1 25,1 1-17,0-1 18,-1 0-14,3 0-2,-1-2-20,0 3-30,1-3 92,1 0-17,0 2-19,0 0 48,1-2-78,0 0 5,1 0 7,-1 1 43,3-1-39,-5 0 1,5 2 7,-3-2 7,1 0 16,2 0-24,-4 2 20,4-2-9,-2 0-21,2 2 12,-3-2 26,3 2-13,-4 0 7,4 0-1,-3 1 7,-1 3 14,2-2-24,-1 2 12,1 0-4,-1 0-2,-1 1 2,0 1 38,0 0-45,0 0-9,0 1-17,-1 0 14,-4 10 17,0 1-31,3-5 24,0-2-5,3-2-2,-1-1 6,0-3 6,2 1-37,-1-2 28,3 0-22,-3-1-5,3 0 27,-3-1-104,3 0 138,0-1-9,0 1-36,0-1 27,0 0-24,0 0-2,0 0 19,0 1-14,7 1 4,-3 0 1,0 0-22,1 2 32,-1-2-14,2 1-254,8 12 298,1-3 73,-4-3-134,-2-3 72,-1 1-44,-1 0 17,0-2-21,-1-1 9,-1-1-5,0 0 25,-1 0 35,-1 1-26,2 0 35,-3 0 41,1 0-82,-1 1 7,-2-1-17,0 4-8,0-1 16,-9 14-26,0-1 42,0-3-98,-5 1 42,0 1-5,-2-1-14,-2-2-16,1 0-33,2-1-53,-6-2-16,1 0-55,4-1-5,-2-3-66,0 1-77,5-5-109,4-1-116,1-1-193,1-3-51,2 0 536</inkml:trace>
  <inkml:trace contextRef="#ctx0" brushRef="#br0" timeOffset="27519.9356">8572 10935 1098,'-4'0'93,"4"0"10,0 6-51,0-4 45,-4 0-46,4 0-1,0 0 25,0-2 34,0 2-38,0 0 2,0-2-23,-2 2-25,2-2 5,0 2-32,0-2-3,0 3 6,0-3-34,-4 2-21,4-2-34,0 1-30,0-1-26,0 2-60,0-2-39,0 2-26,0-2 9,0 0 120</inkml:trace>
  <inkml:trace contextRef="#ctx0" brushRef="#br0" timeOffset="27754.2443">8497 10701 1232,'-10'-19'49,"7"11"9,2 0 5,1 1-18,-5 0-19,3 0-13,0 1-10,2-1 2,-4 1-19,2-1-44,2 0-72,-4 1-3,4-1-82,-3 0 10,3 2-6,0-3-29,-4 1 168</inkml:trace>
  <inkml:trace contextRef="#ctx0" brushRef="#br0" timeOffset="27957.3236">8440 10263 1182,'-14'-25'87,"12"16"-6,0 2-70,-1 2 1,3-2 17,-4 0-24,4 0 0,-3 2 5,1-2-35,-1-1-12,3 2-59,-3-1-23,3-1-29,-3 0 14,3-1-18,0 0 22,-3 1 2,3-2 18,0 2 2,0-3 49</inkml:trace>
  <inkml:trace contextRef="#ctx0" brushRef="#br0" timeOffset="28129.1648">8395 9724 413,'0'-21'-12,"0"12"-2,0 2-32,0-1-38,0-1 19</inkml:trace>
  <inkml:trace contextRef="#ctx0" brushRef="#br0" timeOffset="28347.8584">8383 9217 863,'-15'-16'34,"13"5"-10,1 0-9,1 1-7,-3-1-21,3 1 13,-4-14 14,4 5-11,-4 1-25,2 3-13,2 2-2,0 0-43,-3 1-34,3 1 64,0 2-3,-3-3 0,3 1-16,0-1-7,0-15-34,0 4 47</inkml:trace>
  <inkml:trace contextRef="#ctx0" brushRef="#br0" timeOffset="28519.6954">8333 8391 413,'-11'-25'3,"10"14"-8,-2-14-19,3 11-27,-3-4 7,3 2-17,0 4-13,0-1 34</inkml:trace>
  <inkml:trace contextRef="#ctx0" brushRef="#br0" timeOffset="29207.0311">8315 7160 328,'9'-11'39,"-9"2"1,0-2-9,0 1 0,0 2-1,0-2-8,0 0 6,0 1-7,-8 1-3,8 1-23,0-1 10,0 3-1,-3-1 7,3-1-16,0 0 4,0 1-4,0 0 6,0-1-1,0 1-17,0-2 4,0 2 11,0 1 3,0-1-9,0 1-5,0-1 10,0 0-8,0 1 12,0-2 10,0 2-16,7 0 10,-7 1 0,0 2-5,0-2 1,0 2 0,0-1-4,0 1-1,0 2-22,0-4 2,0 4-2,0-2-10,0-1-7,0 3 1,2-3-3,-2 3-36,0-5 27</inkml:trace>
  <inkml:trace contextRef="#ctx0" brushRef="#br0" timeOffset="29691.2939">8300 7314 1152,'-11'9'170,"9"-1"-14,2 0 7,-2 0-31,2 0-36,0 1-24,0-2-26,-3 2-16,3 0-22,0-2 13,-3 1-24,3 2 1,0-2-87,0 1 133,0-1-127,0-1-36,0 3-42,0-2-85,0 1-103,0-2-6,-3 1 184</inkml:trace>
  <inkml:trace contextRef="#ctx0" brushRef="#br0" timeOffset="29894.3723">8298 7918 1850,'11'19'142,"-11"-8"-47,0-3-21,0 2-16,0-1 1,0 0-23,0 0-24,0-1 17,0-1-42,0 2 4,0-1-23,0-1-31,0 0-70,0-3-18,0 4-76,0-4-69,0 1-75,0-1 29,0-1 162</inkml:trace>
  <inkml:trace contextRef="#ctx0" brushRef="#br0" timeOffset="31347.1548">8004 6934 1293,'0'0'154,"0"0"58,0 0 9,0 5 11,0-5-1,0 2-11,0-2-42,0 0-12,0 0-66,0 2-9,0-2-29,0 0-17,0 0-16,0 0-38,0 0-6,5 0 11,-5 2 22,0-2-36,0 0 13,0 0-4,2 0-9,-2 0-56,0 0 30,2 0-52,-2 0-30,0 0-31,0 0-43,0 0-42,0 0-42,0 0 4,-9 0-26,7 0 35,-3 0 47,-2 0 78,-1 2 65,1-2 33,-1 0 24,-3 2-8,2-2 19,0 0-23,0 0-45,-1 3-6,-3-3-11,3 0-8,-2 0 76</inkml:trace>
  <inkml:trace contextRef="#ctx0" brushRef="#br0" timeOffset="31440.879">7587 6964 356,'-30'17'-45,"3"-12"-24,8-5 8</inkml:trace>
  <inkml:trace contextRef="#ctx0" brushRef="#br0" timeOffset="31659.6271">6951 7015 546,'-46'14'-32,"18"-11"2,0 3-9,4-1 28,5-2-3,3 0 7,2-2-21,3-1 0,-1 3-20,3-3 5,-3 3-11,4-3 2,-2 2-4,0-2 30</inkml:trace>
  <inkml:trace contextRef="#ctx0" brushRef="#br0" timeOffset="32050.1167">5459 7149 930,'-34'9'-74,"2"-6"-65,2 0 23,3 1 16,5-2-8,-3 1-35,8-3 80</inkml:trace>
  <inkml:trace contextRef="#ctx0" brushRef="#br0" timeOffset="32268.8111">4550 7186 1599,'-41'11'-71,"3"-7"-15,5 0 30,4-2-23,-1-1 9,2 3-2,8-3-38,4-1-84,0 0 12,3 0 21,1 0-27,2 0 105</inkml:trace>
  <inkml:trace contextRef="#ctx0" brushRef="#br0" timeOffset="32372.7104">3914 7259 247,'-30'6'-51,"0"0"-43,2-2 68</inkml:trace>
  <inkml:trace contextRef="#ctx0" brushRef="#br0" timeOffset="32497.714">3417 7338 555,'-12'9'-177,"-11"-5"82</inkml:trace>
  <inkml:trace contextRef="#ctx0" brushRef="#br0" timeOffset="38465.0313">3186 7063 1934,'8'-6'286,"-3"0"-14,1-1 5,-2 3-20,0-1-24,-2 1-86,2 0-29,-3 1-29,1 1 0,0 0-28,-2-1-10,0 3 5,0 0-28,0 0-1,0 0-6,0-3-18,0 3 9,-7 0 24,1 0-7,-2 0-25,0 7 15,-1-6 20,-1 2 15,0 0-10,-12 4-36,0 0 6,5-4-3,2-1 1,1 1-9,2-2-15,1 1-1,3-2-41,-2 2 101,3-2-43,-2 2 11,2-2-11,0 2-2,1-2-1,0 0 3,2 0 1,0 0 1,0 0 8,2 2 9,-2-2-31,2 0 7,0 0 17,-1 0-4,3 2-3,-4-2-18,3 0 22,1 0 4,-4 0-16,2 2 3,2-2-6,-4 0 5,4 0 19,-2 2 19,2-2 30,-4 2-5,0 4-16,2-2-4,-2 2 24,0 1-62,2 1 40,-10 10-7,4 2-1,0-4-26,-2 3-1,0 1 7,2-6 4,-1 6-5,-1-5-10,6-1-38,-3-2 18,3-2 18,-1 0-20,0-1 20,1-1 0,1-1-34,1-1 10,2 0 29,-2 0-13,2 1-2,0-2 8,0-1-6,0 0 20,0-2-12,0 0-21,10 0 14,-3-2 17,-1 2-29,2-2 0,1 0 9,-1 0-9,0 0 20,1 0-1,1 0-13,0 0 6,-1 0-17,-1 2 22,3 0 1,-3-2 0,2 3-6,0-1 7,-2-2-7,0 5 34,2-3-14,-4 0 20,0 1 14,2 0 51,-3 1 18,-1 2-4,0-3-32,-2 2-23,0 3 15,-2 0-9,0 0-22,0 0 64,-9 0-103,-1 14-28,-4-4 20,0 2-4,-4 0 5,-2-2-32,3-1-6,-2 2-32,-2-3-17,1 2-92,3-3-44,3-6-28,-3 4-65,5-3-89,2-3-143,2-1-207,2-1-293,2-1 572</inkml:trace>
  <inkml:trace contextRef="#ctx0" brushRef="#br0" timeOffset="40527.0772">1396 7507 1753,'-10'-37'228,"6"5"-10,2 1-34,1 3 9,1 7 5,0 4 9,0 2-2,0 2-14,0 2 46,-2 4-64,2-1-50,0 1-65,0 2-39,0 0 4,-4 2 6,4 2 53,0 1-48,0 0-44,-3 0 15,3 7 52,-4 2-59,2 1 14,0 18-16,-2 1 36,0 4-53,-4 2 74,4-3-77,-2 5 26,0 3 2,-1 0-32,-2 3 20,1 3-23,0 0 16,-2-6-175,-1 0 295,3 3-53,-4-2-6,5-2-40,-18 52-19,15-35 2,4-30 30,6-14-7,-8-5 18,8 0 12,0-7 3,0 0 28,26 0 18,-1-32 22,-10 18-13,4 1-13,3-2 7,-2 0-64,4 0-15,1 1-3,0 1-20,2-1 14,0 2 4,0 2-8,3-1-5,-6 0-29,1 2-4,0 3-32,-2-2-4,2 3-28,-4-2-14,-1 1-48,-6 4 0,2-2-54,-4 2-58,0 0-32,-3-1-56,0 3-59,1 0-91,-2-4-125,2 3 53,-1 1 363</inkml:trace>
  <inkml:trace contextRef="#ctx0" brushRef="#br0" timeOffset="40848.3729">1984 7390 2052,'-10'-9'227,"10"5"-9,0 1 9,0-2-25,0-2-27,0 1-46,0-2-7,10 2-75,-6-1 13,0-1-26,-1 1-37,9-9-9,-3 3 3,-1 3-30,2 1-14,-4 1-31,2 2-66,-2 1-17,-2 1-17,2-1-40,0 0-30,0 1-39,2 0-90,-2-1-95,0 1 72,0-1 29,-1 1 282</inkml:trace>
  <inkml:trace contextRef="#ctx0" brushRef="#br0" timeOffset="41160.7924">2028 7479 1222,'-17'20'236,"9"-4"-47,2-4-40,1-3 20,3-1-30,-2-1 8,2 0-3,2-2-14,-2-3-1,2 0-17,0 0-19,0-2-13,0 0 4,0 0-21,8 0-52,-3 0 1,1 0 11,1-9 56,1 5-131,0 0 30,10-5-33,-2 2-13,6 1 3,-1-3-72,-2 0-30,-1 3-55,-3 1-105,1 1-96,4-4-69,0 3 52,-4 2 254</inkml:trace>
  <inkml:trace contextRef="#ctx0" brushRef="#br0" timeOffset="43113.4584">1943 15499 4048,'21'10'37,"-13"-8"1,0-2 19,17-16 5,2-5-1,1-2-27,0-4 48,0 0-76,2-5-6,4-3 11,1-5-9,1-2-25,3-4 5,-3-2-15,3-4 0,0-4-28,-1-3 24,3 1-49,-1-4 36,0 1-5,3-6-33,-6-1-31,-1 0-1,3-5 43,-5 1 38,1 3-1,0-2 4,-5 6 24,3-2-268,-6 5 411,2 5-72,-5 2-6,-2 4-27,-2 6 31,-3 5-18,-4 4-9,4-4-12,-7 3-9,-2 9 16,-2 3 34,-8 6-12,2 7-37,0 2 22,0 3-3,-15 4-38,5 2 147,2 1-66,-13 19-15,-6 1 1,0 9 42,2-1-20,-2 8 32,-2 9 8,-4 2-9,3 9 19,-4 8 12,2 6-20,-2 8-24,1 4-39,0 4 25,-19 59 12,15-35-21,7-18-14,4-13-47,5 0 13,0-1-11,4-1 13,3-5-42,2-4-13,3-2-75,4-5 23,1-4-25,4-7-23,0 1-58,12-9-71,2-2-27,-2-6-46,5-3-65,4-11 37,-1-1-88,3-11-150,-2-6-160,0-2 59,10-12 466</inkml:trace>
  <inkml:trace contextRef="#ctx0" brushRef="#br0" timeOffset="43675.8264">3155 15042 2903,'5'-9'129,"-5"7"81,0 2-17,0 0 18,0 0-31,-8 0-29,4 0-55,-2 10-38,-2-4-25,-6 10 14,-3-1-31,2 3 19,1 0-31,-1 1-2,1 1-4,1 1-30,-2 1-35,5-1-20,-4-1 0,4 3-48,2-3 30,-1-5-35,2-2-42,3-3-3,0-3 52,4-1 32,0-1 10,0 0-15,-2-2-32,2 0-49,0-3-18,0 0 1,8 0-9,-2 0 12,0-14-1,12-4 26,-2-2 125,3-2 30,-2-1 44,2 3 39,3-3 13,-2 2 40,0-2-14,0 3 58,-2 3 29,2 0 11,-4-1-53,1 8 5,-4-2-11,-3 6-19,-1-1 6,-1 0-22,-2 2 28,0 2-19,-2 1-27,0-1-9,0 1 15,-2 2 0,1 0 167,-1 0-194,0 0 4,0 0 19,0 0-27,0 0 2,-2 7 19,2-1-31,1 1-3,-3 0-4,2 1-13,-2 1 2,0 0-14,0 0-44,0 0 39,0 2-7,0-1-11,0-2-6,0 2 29,0-1-27,0-2-4,0 3-24,0-4-50,0 0 123,0 1-36,0-3 20,2 2-11,-2-2-13,2-1-15,2-2 18,-2-1 10,2 0-16,4 0 13,0 0-21,0 0 0,0-10 37,18 2-36,-3 0 23,-6 3-19,5-2 17,-5 4-38,-3 0 18,-2-1 12,-4 4-14,4-3 17,-4 3 5,0 0-22,-2 0 13,1 0-20,0 0-54,-1 0 51,0 0 11,2 0 9,-3 0-49,3 0 56,0 0 2,-2 7-7,0-4 5,1-3 11,1 4-38,-2-2 1,2-2-26,1 5-37,-1-5-38,-2 0-37,4 3-55,-4-3-45,3 2-99,0-2-128,-1 0-152,2 0-31,-2 0 397</inkml:trace>
  <inkml:trace contextRef="#ctx0" brushRef="#br0" timeOffset="44158.4811">2802 14912 3177,'8'6'70,"-4"-6"-28,0 5 19,-2-2 68,2 2 16,-4-1 6,0 2-22,0 1-75,0 3-23,0 0-9,-8 16-28,2 0 0,-4-2-27,2 4-52,2-2-28,-2 0-129,0-2 67,0 1-122,0-2-146,2-3-198,1-5-91,1 0 113,2-3 464</inkml:trace>
  <inkml:trace contextRef="#ctx0" brushRef="#br0" timeOffset="45439.4441">1941 16032 2426,'0'0'40,"0"5"21,0-5 50,0 1 53,6-1 43,-2 0 15,2 0-57,1 0-32,1 0-36,2 0-45,1 0 7,16-7-46,3 7 7,-4 0-10,2 0 15,-8 10-9,1 0 57,1 1-27,-5 1 4,-2-2 16,-1 5-23,-2 3 2,-1 2-19,-2 2-23,-7-3 9,-2 0-3,0-2-18,0 13 4,-9-5 0,2 2-15,-3 0-30,0-2 31,-2 0-24,-1-3 18,0-2-35,-3-1 10,1-1-22,1-3 2,4-4-16,1-4 6,-1-1-31,3-2-22,1 0-22,0-3-54,0-1 0,0 0-61,2 0-27,2 0-11,2 0-35,-4-14 77,4 6 62,0 2-53,0-4 71,10-19 49,-2 5 33,2-3 37,4-2 36,2 3 39,-2-5 26,1 1 29,1-2-5,3 0 45,2 3 12,-1-4 17,0 2 83,2 1 31,0 3 29,0-1-36,-1 4-22,-1 1-71,-1 3 5,-2 2-32,1 0-19,-6 8 42,-4 0 43,-2 3 29,0 2-19,-2 1-20,0 2-50,-4 2 19,0 0-18,0 0-12,0 12 27,0-4-57,-16 17 2,9 0 38,-4 5-35,-1 1-24,0 2-33,2-1-19,1 0-6,4 2-21,-1-1-53,0-4-41,2 0-71,4 1-6,0-7 5,0 0 2,14-2-73,-3-2-57,0 0-66,1-8-83,0-3-92,0-3-49,-2-2 111,2-1 322</inkml:trace>
  <inkml:trace contextRef="#ctx0" brushRef="#br0" timeOffset="45611.3067">2648 16219 2804,'0'-21'20,"6"18"10,-6 2 26,8-1 46,-4 2-24,-1 0-29,3-5-11,2 5-29,-1-3-28,0 3-92,2-1-39,3 1-101,-2 0-60,-2-5-101,16 0-44,-4 2-7,-4-3 90,8-3 213</inkml:trace>
  <inkml:trace contextRef="#ctx0" brushRef="#br0" timeOffset="45814.3471">2931 15988 1490,'12'-15'72,"-12"12"32,2 0 9,-2 2 38,2-4 36,2 2-23,-2 1-1,2-1 40,2 3 1,-2-3 36,1 3-59,0 0-13,3 0-23,-2 9-12,8 6-56,-6-2-15,-1 1-24,5 5-19,-7 4-7,-3 2-26,-2-6-44,0 1-21,0-4-15,0 12-67,-11-4-55,7-5-58,-4 1-55,2-1-83,-5-1-105,3-3-113,4-2 344</inkml:trace>
  <inkml:trace contextRef="#ctx0" brushRef="#br0" timeOffset="46532.9443">3831 15606 3662,'15'-10'98,"-9"7"-110,0 0 131,0 0 32,-4 3 43,2-3 1,-4 3-34,0 0-73,0-3-27,0 3-48,0 0 7,0 0-40,0 0 10,-10 0-33,6 0 22,-2 8-17,0-5-7,0-1 25,0 1-20,2-1-17,-2 1 11,-2 2 6,4-2 10,-2 0 25,2-2-11,-1 2 8,-1 1 1,3-2-7,0 0 18,-1 1 1,2 0 14,-2-1 21,2 0-6,2 0 0,-3-2 3,1 3 32,2-1 13,-4-1-38,4 0-4,-6 2-4,4 3 19,-1-1-10,0 1 24,-1-1-14,-1 1-13,1 2-5,0-1-8,-2 1 6,-4 10-11,3-4-8,1-3-12,0 1-2,-1-3-4,1-1 11,2-1-18,2 0 4,-2-1 9,2 0-5,0 2-10,-2-1 30,4 0-37,-2 1 9,2 0-2,0 1 26,0-1-35,-4 2-10,4-1 15,0-2 4,0 2 9,0 0 1,0-1 14,10 0 30,-6 0-8,0-2 40,2-1-7,-2 1-84,2 3 109,0-4 1,-2 1-17,3-1-1,-4 0-4,3 0 15,-2 0 30,0-1 36,0 1-9,0 0-41,-2 1-28,0 1-34,-2 1 6,0-1-37,0 2-45,0 1-30,-14 11-52,0-1-43,4 1-65,-2-5-40,2 1-60,4-7-94,-4-2-41,3 0-125,2-3-177,1-1-217,0-1 464</inkml:trace>
  <inkml:trace contextRef="#ctx0" brushRef="#br0" timeOffset="47729.4895">4806 14054 2405,'17'-38'54,"-5"17"20,1-2 24,-3 2 26,-6 2 29,0 2-63,-4 3-11,2-1 45,-2 4-15,-8-11-1,6 3-50,-8-1 21,1 0 5,-1 3-39,-2 5 15,8 0-67,-5 2 20,0 2 14,2 2 0,0-1-7,1 2 17,0 1 12,0 2-18,0-1 15,1 3 41,-2 0-77,2 0 151,-2 8-33,1-1-7,-6 12-3,-1 2-5,3 5 48,1-2 25,-1 9-13,1 2-49,0 3-34,-2 4-22,5-2-4,-3 6 32,-1-2 7,1 3-38,1 3-13,-4 5-46,4 0 14,-4 1-24,0 1-99,4-4 143,-4 3-64,0 0-5,3-5-36,-2 0-32,1-1-2,0-4-21,1-2-42,0-1-34,-4 1-20,3-3-31,2-3 9,-2-8 1,0-3-17,2-4-45,2-7-23,0-5-32,0-5-16,0-1-102,1-3 142,-2-2 60,1 0 13,0 0 41,-2-11 17,-6-1 84,-2-6 20,-2 2 63,3-2 28,1-2 10,4 1 28,-4 2 64,5 3 39,-2-4 90,3 3 35,2 3 4,0 0-35,-1 5 3,4-1-2,1 2 5,-1-4-53,1 5-18,2-1 28,-3 0-26,3 0-3,0-1-42,0 2 3,0-2-12,0 0-44,9 0-11,-5 1-23,3 0-25,9-11-8,0 2-5,2-1 7,4 0-39,3-1-37,-3 2-76,4 1-5,3-2-85,0 2-68,0 0-101,-1-2-121,2 4-139,2-2 59,-2 0 411</inkml:trace>
  <inkml:trace contextRef="#ctx0" brushRef="#br0" timeOffset="48198.1573">5093 14450 3269,'36'14'54,"-4"0"65,0-3 11,-1 3 30,-3 1-50,-2 1-38,-4 1-29,-4-2-106,-2 3 146,-4 0-55,-3-2 33,-5-2-60,-2 1 16,-2-1 22,0-1-43,0-3 2,-16 13 11,6-6 9,1-2-9,-5 1-28,3-6 77,3 0-141,-1-3 25,1-1 2,2-3-26,0 1 4,1-2 5,0-2-11,1 0-9,2 0 27,-1 0-31,3 0 4,-2-9 40,2 4-58,0 0 25,0-4 6,0 3 3,18-13 45,-9-2 12,3 0 10,1 0-32,2 0 62,-1-2-17,2 3 5,1-1 23,4 1-9,-6 0 17,1-1 4,-1 4 26,-1 1-8,1 0 47,-5 5-20,0 0 64,0 3-52,-5 1-16,0 1 5,-1 2-1,-2 1-3,2 0-26,-2 1 21,0 2 28,2 0 30,-4 0-31,2 0 10,-2 0-4,0 9-26,2 0-37,-2 0-18,0 1-12,0 2 10,0-2-35,0 21-18,0-10-12,0-1-24,0-3-17,1-3 21,-1-1-10,5-3 2,-2-3-19,2 1-33,0-3-58,-2 1-62,4-2-38,-2-2-66,1 1-104,0-3-158,-2 0-111,1 0 87,2 0 407</inkml:trace>
  <inkml:trace contextRef="#ctx0" brushRef="#br0" timeOffset="48510.5532">5068 14322 2964,'-48'26'129,"5"0"-34,5-1 74,3 3 0,-1 1-17,2 3-45,2 2-33,3-1-71,8 0-39,0 0-100,2 4 71,6-5-52,6-2 12,7-6 45,0 0-78,12 1 8,7-9-16,1-6-49,0-2-132,9-8-25,2 0-58,6 0 29,1-21 22,0 6 110,1-2 71,-1-1 61,4-5 60,-2-1 48,2-2 48,-1 2 44,-1 0 4,0-1 143,-2 4 51,0 0 93,-4 1 2,-1 4-56,2 1-22,-2 3-20,-3 4 13,-11 2 6,-2 6-74,-4 0-61,-4 0-67,-2 10-41,-1-3-20,-1 3-27,0 13-91,-4-1 35,-1 11-57,0-5-129,-10-2-268,2 5-323,2-3-148,-5 2 712</inkml:trace>
  <inkml:trace contextRef="#ctx0" brushRef="#br0" timeOffset="49041.6773">6326 14221 3236,'-19'8'159,"18"-3"-56,0-2 23,-1 1 59,2-2-2,-3-1 37,3 2-56,0-3 17,0 2-48,0-2-73,0 0 8,13 0-24,-6 0-32,1 0-13,2 0-13,1 0-13,20-12 0,-4 8-51,-1-2-32,4 2-47,-4-3-23,2 5-14,2-4-11,-2 3-64,-2-4-24,1 5-59,-5 0-95,7 2-131,-7-4-83,-5 4 132,1 0 341</inkml:trace>
  <inkml:trace contextRef="#ctx0" brushRef="#br0" timeOffset="49307.2431">6378 14511 3038,'0'15'69,"-6"-8"43,2 0 45,4-1-4,0 0-2,0-1-42,0-1-61,12 0-14,-4-3-10,2 3-5,2-3-27,0-1-36,21 0-29,-3 0-72,2 0-35,2-8-93,-3 4-100,-3 0-101,4-3-131,-5 0-46,0 1 379</inkml:trace>
  <inkml:trace contextRef="#ctx0" brushRef="#br0" timeOffset="49703.4424">5634 14136 3024,'-10'0'184,"9"0"26,1 5-37,0-2 7,0 4-2,0 1-4,15 16 21,-5-1-20,0 3-87,3-1-34,0 4-40,1 0 13,-1 1-20,-1 0-14,-1 0 7,-3-1 0,1 1-4,0-3-11,-5 2 4,-1 0 19,-1-5-65,-2-1-22,-10 5-28,0-5-71,-1 5-60,-2-3-23,-5-5-93,1 2-147,-1-3-219,-1 0-111,0-5 499</inkml:trace>
  <inkml:trace contextRef="#ctx0" brushRef="#br0" timeOffset="51718.5891">7723 13769 2625,'10'-15'133,"-1"15"38,1-2-24,-3 2-3,-1 0-4,0-4-13,-2 4-6,-2 0-33,-1 0 30,-1 0-76,0 0 27,0 0-12,0 9 16,-13-5-6,5 0-7,-9 5 14,1-1 1,-6 0-34,1 0 33,-1-1-44,0 1-38,7-3 11,-8 2-23,4-2-3,6-2 49,1-1-33,0 1-1,3-2 8,1-1-17,2 3 73,0-3-89,1 2-10,0-2 28,1 0-94,-1 4 135,2-4-29,-1 1 8,1-1 11,3 1-15,-4-1 0,4 3 13,-2-3 10,2 2 1,0-2-23,0 2 33,0 0-4,0-2 8,0 4 18,0-2 22,0 0-9,0 3-18,0 2 76,0-1-99,0 3 30,0 0-22,0 1 11,0 1-17,0-2-12,-5 17 17,-1-3-21,2 5 16,-4-6 2,1 3-3,4-6-46,-2-2 29,0-2 54,2-4-81,-1-2-13,3 1 0,1-2 10,-4-1 8,4-1-35,-2-2 42,2 3-43,0-2 60,0 1 19,0 1-14,0-1 0,0 0-3,10 0-8,-3-2 12,9 9 6,3 0-16,1-1 4,0-4-112,1 1 139,3 0-17,-6 1-6,-2-1-13,-2-3-23,5 4 43,-4-1-17,-3-1 2,-5 0 28,1 0-22,-2-2 29,-2 5-10,-1-2 2,-3-1-22,0 5 26,0 9-38,-21 1 18,6 2-11,-4-3-26,-6 0 25,-3 1-19,0-6-87,-3 2-16,-2 0-59,2-5-87,-3-2-84,5 1-45,0-4-104,6-1-119,4-3-297,5-3-149,5 0 764</inkml:trace>
  <inkml:trace contextRef="#ctx0" brushRef="#br0" timeOffset="53495.7402">9241 14262 3783,'0'-16'274,"0"9"-32,0 1-6,0 2-51,-6-3-72,6 1-26,-3 3-57,1-2 22,2 3-16,-2 1-1,2 1 30,-5 0 25,3 0-15,2 0-20,-6 14 13,2-5-28,-3 16 8,-2 1-14,6-1-38,-2 3 26,2-1-28,3 3 0,0-2 6,0 1-51,11-1 63,-2-2 21,1 2-37,4-8 57,-2-3 31,8-3-12,1-2-26,-4-7 28,2-1-31,-1-5-11,12 1 1,0-12-44,0 0 16,0-3 1,4-5-20,-1-2 7,-3-3-30,-2 2 15,-4-4-30,1 3-1,1-5 0,-7-2 6,1-2-14,-1-1 21,-8-3-18,-2 4 20,-6-3 2,-4 3-3,1 4 13,-17-1 20,-3 3-4,1 2-19,-4 1 39,-7 4-36,-1 2 3,-4 3 18,2 2 26,-3 4-17,-1 0 5,2 3 12,5-2-10,-1 2 21,5 1-9,7-1-49,4 3 20,3 1-7,3-2-21,2 1 31,2 0-32,4-1 51,1 1-38,0-2 27,20-9 12,-2-1-26,7 2 25,4-2-11,5 1-3,2 1 6,2 2 3,4 2-10,3-1 0,0 2 3,4 4-2,-1 0-14,5 4-8,-2 0-10,-2 7 1,-3 0-26,-2 4 14,-4 0 0,-3 4-3,-5 4-39,-4 1-22,-6 6 5,-2 2-28,-7 5 37,-4 1-2,-3 1-27,-5 5 32,-1 3 48,-11-2 26,-2-1 34,-1-3 31,1-2 46,-3-3-29,-1-1-20,0-8 0,0-1-31,5-6-9,-1-3-14,1-5-21,5-3-27,-2-3 27,4-3 0,1 1-81,1-12 152,1 4-39,2-4-12,0-17-7,0-6 1,13-4-1,-3-2-23,1 1 48,4-2-22,3-2 9,6-7 18,1 5-32,4-6 15,3 1 14,4 0 14,2 1 20,2 4-10,0 5-5,5-1-9,-2 3 5,2 4 20,2 2-20,-2 5-21,-1 1-1,0 4-3,-1 3-1,-2 0 3,-5 5-27,2 2 15,-1 0 3,-6 4 12,-4 3 0,-8 2-8,-7 3 7,-2 1 13,-3 0 4,-5 10 59,-2-5-133,0 3 12,-17 13 12,1-1 0,-6 5 33,-2 1-92,-2 2 12,-5 1 13,-1 1-24,-4 4 18,0 1-4,-2 2 42,-1 0-3,0 1 19,0-1-4,0-1 28,4-1-23,1-1 9,0-2 5,4-3 8,2 1-2,4-2 9,2 0-19,0 2 14,4-2 20,6-1 58,2 0-11,4 0 38,7-5-19,-1-4-2,11 8-35,6-1-4,2-2-2,8-1-42,3-2 10,4-1 2,2-4-37,4-2-42,0 1-71,2-4-84,-1 0-41,3 0-102,-1-2-169,-1 3-257,-1-4-232,-6 0 614</inkml:trace>
  <inkml:trace contextRef="#ctx0" brushRef="#br0" timeOffset="54954.3642">7636 16890 2710,'-4'26'206,"4"-18"15,0-3 42,0-2 17,0 0-52,0-3 4,0 0-65,7 0-17,-1-12-27,7-10 6,2-3-10,4-4-26,-3-4 4,4 0-18,-2-1-19,2-4-67,4-7 6,-1-1 18,0-2-22,4-5-35,-3-6-51,2-2-22,3-3-25,-2-1 19,2-3 5,-3 4 27,2 0 6,-1-3 30,-2 4 2,-1 5 59,2-2-53,-7 5 35,2 4-9,-5 2 8,-1 5 32,1 5-19,-5-2 26,0 5 1,-2 4 2,-8 4 17,1 6-21,-2 7 32,0 3-40,-10 3 3,4 3 1,-2 4 21,2 2 8,-5 0-24,-12 16 29,-1 1 11,-4 10-18,2 0 12,-1 8 12,-2 8 6,0 6-25,-2 1 16,0 10-33,1 7-20,1 1 3,-2 7-72,6-1 85,-3 3 2,3 0-25,8-8 0,-4 0-40,5-4 13,6-4-3,0-6-36,4-2 7,4-3-52,2 1-45,0-5-61,15-1-46,-6-6-48,9-7-81,-1-5-53,2-3-267,1-8-175,2-6 89,2-4 530</inkml:trace>
  <inkml:trace contextRef="#ctx0" brushRef="#br0" timeOffset="55532.3661">8377 16465 3422,'15'-15'204,"-14"16"-4,1-1-32,-1 0-33,-1 11-14,2-5 4,-2 2-46,0 1-5,0 1-37,-10 12-16,5 1-27,1-5-3,2-2-57,-2-2-1,1-4-74,2 2-11,1-5-36,0 0-31,0 1-18,0-3 6,0 1-16,0 0 29,0-4-53,0 1-34,8-3-43,-4 0-19,2 0 1,10-22 79,1 8 60,1-5 70,1 0 52,2-1 45,-3 0 28,2-3 32,-2 5 14,0 1 21,-2-1 4,2 4 27,-2-2 6,-5 8 66,-1 0 53,-1 0 26,-2 5 43,0-3-42,-2 2 115,-1 2-25,0 0-5,-2 2 0,1 0-151,-1 0 28,0 0-22,0 0 2,-2 0 5,0 10 2,0-6-23,0 0 3,0 3 27,0 1-60,0 0 1,0 2-31,0-1 46,0 2-44,0-2-16,0 1-12,0-1-22,0 2 5,0-1-3,0-1-23,0-1 0,0 2-7,0-3 12,0 2-26,0-1-11,2-2 8,-2 1 19,0 0-2,3-3 13,-2 2-14,2-1 13,-1-3-7,2 1-26,1-3-14,-1 0 34,3 0-37,0 0 96,1-10-118,11 0 30,1-3 75,-2 2-91,1-2 32,-3 2 7,-1 2 3,4-1 11,-3 4-21,-5 3 17,2-2-6,-5 2-9,0 2 43,0 1 14,-2 0-37,-1 0-35,0 0 13,1 0 6,0 7-6,0-5 13,-1 1-44,2 0 18,-1 0-21,0 0 13,1-3 7,1 3 21,-3-2-18,3-1 19,0 0 2,1 0-25,1 0 37,-1 0-28,2 0-35,-1 0 30,1 0-1,18-7 5,-9 7 4,0 0-23,-2-3-65,-3 3-155,-1 0 22,-1 0-78,0 0-76,15-8-75,-5 2-166,2-2-133,-3-4 11,0 2 501</inkml:trace>
  <inkml:trace contextRef="#ctx0" brushRef="#br0" timeOffset="55719.8093">8999 15751 3342,'-30'19'22,"2"-15"-59,11-1-96,1-1-76,4-1-176,2-1-233,0 0-210,4 0 539</inkml:trace>
  <inkml:trace contextRef="#ctx0" brushRef="#br0" timeOffset="56438.4376">7411 17462 2266,'0'7'161,"-6"0"-23,3 2 5,1-4 16,2 1 12,0-3-11,0-1-2,0 1-22,0-1 33,0 1-24,0-2-4,7-1-27,-4 3-13,3-1-17,0-1-4,0 3 7,-1-1-40,2 1 24,0 1 2,-2 3 3,9 9 6,2 0-24,-6 4 1,-3 4-29,3-3-15,-8 5-8,3-2-20,-3 3-10,-2 2 8,0-1-16,-17 55-96,-10-7-79,-6-9-72,-5-10-7,5-20-131,18-18-302,-3-12-497,0-8 814</inkml:trace>
  <inkml:trace contextRef="#ctx0" brushRef="#br0" timeOffset="56657.0142">7639 17571 2677,'8'0'77,"-6"-6"69,0 5 32,-2 1-38,0 0-6,0 0-33,0 0-27,0 0-10,0 9-15,-10-3 26,6 3-17,1-2 22,2 3-10,-6 16-1,5-5-15,2-3-40,0 0-10,0-1-6,0-2-12,0-2-101,0 14-11,10-3-72,5 29-167,3-24-223,-2-16-417,3-6 592</inkml:trace>
  <inkml:trace contextRef="#ctx0" brushRef="#br0" timeOffset="56844.4476">7955 17697 2442,'23'0'150,"-11"-4"-58,15 0-25,-8 4-54,-1-3-47,7 0-58,-8 3-102,-1-5-76,-3 0-81,1 5-115,-1-3 28,-4 0 64,14-3 237</inkml:trace>
  <inkml:trace contextRef="#ctx0" brushRef="#br0" timeOffset="57078.767">8279 17499 1755,'10'-6'311,"-2"4"-6,0-1-18,-2 3-38,3 0-31,-1 0-37,1 0-10,0 0-42,9 11-37,-5 0-12,-2 0-36,-2-2-9,0 9-35,-3 1 4,-2-4 11,-3 0-51,-1 0 11,0-1-72,0 16-36,-9-10-4,0 9-64,0-6-11,-4 0-32,5 1-47,0-8-24,1-3-96,-5 15-326,3-11 477</inkml:trace>
  <inkml:trace contextRef="#ctx0" brushRef="#br0" timeOffset="57797.3795">9182 17147 3121,'37'-7'223,"-16"-6"7,-8 8-7,-1-1-14,-5 1-50,0 2-39,-2 1-63,-3-1-32,-1 3-2,-1-3-12,0 3-12,0 0 21,-9 0 0,3 0-20,0 0-7,-2 0 24,-2 0-36,1 0 37,-2 10-30,3-9 13,-17 7-4,7-2-12,4-4-9,5 1 25,-1 0-31,4 0 29,-1-1-20,2 1 14,0 0 20,1 0-20,2-1 17,0 1 2,2 0-26,-2-3 17,2 3 22,-4 0 5,4 0-29,-2-1 27,2 1-14,0-1 16,-3 3-18,3-1 21,-3 1 7,3 1-3,-5 1-8,2-1 15,3 0-18,-3 0 4,0 1-22,1-2-14,2 2 13,-4 0 7,4-1-4,0 0 12,0 2-14,0 0-8,0 0 24,0-2-29,12 3 16,0 12 1,1-5-29,1 1 25,0 0-1,2 2 7,-3-2 30,2-4-59,-1 4 11,-3 2 2,2-5-13,-6 3 8,-1-3 17,-2 1-19,-1-6 18,-3 3-18,0-4 22,0 2-10,0-2-12,0 0-2,-13-1-55,8 0-8,-10 7-14,-2 0-50,-3-3-56,6-3-123,-1-4-81,1-2-99,0-1-123,1-1-112,4 0 8,0 0 473</inkml:trace>
  <inkml:trace contextRef="#ctx0" brushRef="#br0" timeOffset="59390.7316">9934 15267 1314,'0'0'217,"0"-10"4,0 3-30,0 1-4,0-1 14,0 2-9,0-1-25,0 0 8,0 2-16,0-1-13,-5 0-1,2 2-22,0-1 6,0 1 13,-1 0-41,1 3 21,-2 0 10,2 0-43,-4 0 17,0 11-12,-7 6-7,-3 4 10,2 7-7,-2 0 32,1 8 7,3-1 17,0 4 11,1 3-31,2 1 11,0 4-82,0 6 6,1-2-20,0 6 3,2 2-18,6 1 27,-5-2-74,3 3 11,3-1 22,0-2 27,0-3-36,0-3 33,0-5-36,14 0 4,-6-6-19,1 3 1,5-7 17,1-2-62,-1-2-15,4-3 54,-3-3-196,2-2 6,0-5-12,-4-3-5,2 1-25,1-5-46,-7-3-20,2-2-135,-4-4-152,0 3-137,1-5-103,-5 0 540</inkml:trace>
  <inkml:trace contextRef="#ctx0" brushRef="#br0" timeOffset="61765.6935">10028 15712 2973,'-13'-10'189,"11"4"-44,0-1-35,2 1-4,0 2-23,0-1-11,0 0-16,11 3 30,-6-4-37,1 5 0,1 1-5,1 0-8,2 0-1,-1 9-4,10 4 1,-2 1 8,2 2-10,-2 2-19,-5 5 36,-2-2-7,-3 3-7,-1 5-16,-4-3 42,-2 4-56,0 4-9,-9 1 3,3-1 9,-4-2 3,0 5-1,-4-2-21,0-2 27,-3-3-24,1 1-8,1-4-18,-1 0-6,-1-5-37,2-2-21,0-1-24,5-5-36,0-4-72,2-4-43,2 0-82,1-2-52,0-3-32,2 1-9,0-2-84,3 0 110,-2 0 249</inkml:trace>
  <inkml:trace contextRef="#ctx0" brushRef="#br0" timeOffset="62031.2777">10201 15836 1851,'29'-27'280,"-11"0"-58,-6 2 10,-2 1-15,-2 4-7,-1 6 17,-1 3-19,-3 1-13,-1 1-23,0 1-11,-2 2-30,0 1-19,0 1-18,0 2 17,0 2-5,-11 0-19,8 0 10,0 0-18,-3 0 32,2 9-25,1-4 7,-8 15 1,0-1-3,5-3-15,1 1-28,0 7 31,4-4-37,-1-1-38,2 6-2,0-4 13,10 5 9,-2-3-56,2 0-4,1 1-2,4-1 140,-2-5-314,4 3-36,1-4 60,0-4 33,3 1-34,0-6-78,-1 3-29,0-10-112,-3-1-60,0 0-56,11 0-83,-3-16-28,2 3 171,-1-1 241</inkml:trace>
  <inkml:trace contextRef="#ctx0" brushRef="#br0" timeOffset="62281.1951">10658 15137 2751,'-14'-12'354,"14"-15"-42,0 9 57,13 4-42,-6 5-39,3 5-33,3 1-66,-2 3 10,14 13-48,3 2-12,-2 8-46,1 6-32,-3-2-11,-3 5-38,0 6 4,-4 6-25,-1 3 8,-4 3 10,-5 6-102,-6 4-55,-1 2 23,0 3 2,-18 3 4,6-1-5,-6-2-39,-3-1-10,2-7-42,-6-1-78,-1 0-117,2-7-133,-1-3-212,1-5-157,1-3 569</inkml:trace>
  <inkml:trace contextRef="#ctx0" brushRef="#br0" timeOffset="65106.4734">11681 15643 1032,'-27'18'183,"21"-18"50,-3 0 22,0 0 11,0 0-38,2 0-9,-2 0-32,1 0-9,-1 0 16,3 0 11,-3 0 12,2-7-4,-1 7-35,1-3 29,0 3-12,-1 0-20,1 0-40,2-4-10,-1 4-22,0 0-28,2-3-54,-1 3-17,2 0-19,0 0 17,0 0 26,1-2 3,2 2 9,0 0 37,0 0-25,0 0-9,0 0 2,0 0-29,9-2-5,1 2-12,-1-4 10,2 4 13,17-8-35,-3 1 30,5 2-22,1-2-17,-1 4 11,0-4-29,2 0-13,-3 1-38,1-3-56,-4 2-49,1 2-67,0-1-85,-3 0-2,1 3-88,-2-5-78,-5 1-165,-2 5-75,-4-2 121,-1 3 475</inkml:trace>
  <inkml:trace contextRef="#ctx0" brushRef="#br0" timeOffset="65434.5144">11631 15930 2770,'-12'27'206,"12"-20"-1,0 1-15,0-1-11,14-1-21,-7-1-66,-1-1-16,2-1-34,1 1-18,1-2-9,16 3-14,-5-2 3,0-1-5,8-2-27,-1 0 4,-1 0-32,0 0-87,-4 0 48,6-10-33,-3 7-55,-2 3-64,5-3-76,-9 3-75,-1-4-128,9 2-88,-8 2 110,7-3 331</inkml:trace>
  <inkml:trace contextRef="#ctx0" brushRef="#br0" timeOffset="66465.5207">13256 15094 2730,'10'-7'60,"-1"7"-26,-2 0 30,-3 0-15,0 0 43,-3 8-49,-1-4-5,0-1 5,0 2-28,-12 1-72,5-1 126,-13 8 20,0-1-48,-2 0 37,-3-1-29,-1-1-21,2-1 20,1-1-28,-2 0-16,0 1 1,9-4 4,0-2 13,2 2-18,3-4 1,0 1-23,1-2 13,3 3-15,1-3 44,1 3-42,0-3 43,-1 2-9,4-2 22,-2 2-5,1-2-21,-1 0 21,1 3 1,1-3 27,-1 0-7,3 2 0,-3-2 10,3 2 36,-3-2-33,3 2 20,-3 0-16,0 2 15,0-1-16,0 2-8,3 0 20,-6-1-10,3 2-3,0 0-14,-2 1 16,0 1-18,0-1 0,0 0 18,-5 14-25,-2-3 0,2-4-90,4-1 106,-1-1-28,-2 12-3,4-8-12,-5 4-10,6-3-4,0-2 14,-3 8-13,3-5-16,1-5 25,0 2-31,3-5 8,-3 2 17,3-1-1,0-2-21,0-2 10,0 1 2,0-2-20,0 3 31,0-1-2,0-1 13,0 0-31,0-2 19,10 2-1,-6-1 12,0-1 24,3-1-42,-1 2 16,2-2 28,1 0-23,12 2-15,5-1-24,-6-3 14,-2 0 12,0-1-12,-2-1 11,12 6-25,-6-4 19,-2-2 8,4 4-19,-5-2 4,-5 3 16,0-2 21,-3 1 20,-1 1-36,-2 1 8,-2-2-19,-1 4 20,-1-1 4,-2 1-1,0 3-11,-2-1-16,0 19-25,-9-2 56,-3 0-14,-1 3-12,-1-2 10,-3-1-42,-3 0 22,-1-1 8,-3 3 35,-2-3-101,2-4 10,-2 2-69,-1-2-35,3-3-68,-3-3-104,3-2-43,0-4-85,3 2-162,4-6-249,3 0-196,2-3 702</inkml:trace>
  <inkml:trace contextRef="#ctx0" brushRef="#br0" timeOffset="69089.9085">16546 1765 2285,'14'-25'246,"-11"20"-15,-1-1-72,0 0-12,-2 1-32,0-1-14,0 4 20,0 2 38,-10 0-117,2 0 27,0 0 5,-14 19 11,-4-3-12,-3 6 4,6 0-22,-7 6 10,3-4-19,2 2-3,4 1-21,0 8 2,-2-3-12,3 3 14,5-5-29,-1 3 18,3-3-14,5-5 6,2 1 7,4-8-18,0-3 33,2-2 56,0-5-5,0-2 38,10-4-25,-3 0-6,0-2-17,1 0-31,15-12 14,-1 0-30,6-5 22,-5 1-22,2-1 8,1-4 19,-3-3-8,1 3-21,0-3 20,-2 2 80,-1 3-94,-1-3 55,-1 5 46,1 0-3,-3 0-5,-5 7-43,0 0 9,-2 3-6,-1 5 45,-1-1-19,-1 3-16,-1 0-11,0 0-74,-1 14 32,7 8-19,-2 1 12,-5 4-5,-1 9-23,-4 2 16,0 6-9,-10 3-4,1-4-13,-3 7 11,-3 5-32,-4 0-23,-5 4 32,-2 6 38,-5-2-9,-2 3 2,-6 1 55,2 1-134,-4-4 17,-2 4 9,1-6-23,-1-3-42,2 0-79,2-4-79,1-4-53,2-4-37,1-9-66,4-2-66,6-4-139,-1-3-221,1-5-219,5-12 634</inkml:trace>
  <inkml:trace contextRef="#ctx0" brushRef="#br0" timeOffset="69864.271">17313 1663 1929,'10'-6'244,"-4"1"-10,1 2 2,0 0 6,1-1 28,0 4-57,1-1-29,-1 1-18,0 0-12,2 0-40,-3 5-46,11 9 108,-6 0-142,-1 7 10,-3-1 35,-5 0-36,-1-2 26,-1 0-31,-1 12-6,-9 0-29,0 0 28,-1 3-25,-3-4-10,-3 0-8,0 3-18,-2-3 15,0 1 11,-1-5 36,1 0-70,1-4 26,2-2-25,1-4 8,3-5-28,2-2-6,1-2-39,3-1 17,1-2 19,0-3-8,3 0 34,1 0 3,0-8-33,0 2 29,0-1-24,0 1 50,19-18-30,-8 2 26,1-1 6,4-2 3,-1-2 15,3 0 4,-2-1 6,2 4 0,-1-5 9,0 4 15,-1-2-10,2 0 10,-3 2-3,1-2-25,-2 4 32,0 1-5,0 0-5,-2 1 24,0 1 16,4 3 0,-7 3 11,-1 4-1,-1-1-12,-2 2 15,3 1 5,-4 2-12,-1 1-26,2-1 11,-4 2-12,-1 1-13,3 0 39,-1 0-32,-2 3 17,2-2 16,-2 2-19,2 0-30,-2 0 12,0 13-15,0-5-10,0 0-15,-8 18-15,5-7 17,-1 8-2,-1-3-21,1-3 30,3-3-2,1-1-19,-3-3 19,3 0-35,0-1 10,0-1 11,0-1-31,0-3 11,13 16-96,-6-7 139,2-4-46,-1-2-14,2-4-80,-1 0 81,11 1-57,4-3-46,-6-4-29,-2 1-52,2-2-43,-3 0-28,9-9-72,-1 2-70,-2-4-47,1 0-187,-3-2 67,1 1 54,-1-4 408</inkml:trace>
  <inkml:trace contextRef="#ctx0" brushRef="#br0" timeOffset="70145.4439">17314 1499 2709,'-35'26'173,"4"-1"-20,4 0-26,1 2-15,-3 5-19,-3 2-50,1 3 29,-1 6-36,0-2-38,0 3 14,3 3-16,1-1 26,1 1-32,4-3-35,4 1-18,1-1-30,5-5-31,-2 0-22,7-5 53,2-4-5,4-3 35,2-9-59,0-7-30,13-3-181,-6-7-94,3-2-145,11-10 95,1-4 295</inkml:trace>
  <inkml:trace contextRef="#ctx0" brushRef="#br0" timeOffset="70332.8952">17692 1545 2304,'32'-17'277,"-3"9"-7,2 5-24,-7 3-7,2 0-12,1 14-76,-2-3-45,-2 3-19,-2 5 61,-3 3-118,0 3 8,-5 4-62,-2 3 89,-3 1-26,-4 2-46,-3 3 20,-1-1-33,0 4-58,-14 0-11,2 1 37,-1-2-156,-2-3-45,-3-1-29,1-1-92,-3-5-134,-1 0-216,1 0 8,-2-5 489</inkml:trace>
  <inkml:trace contextRef="#ctx0" brushRef="#br0" timeOffset="70739.0537">18742 1756 2255,'-21'-10'183,"13"7"3,1 2 15,1-2-6,2 0 35,0 0-41,1 2-10,3-4-25,0 4-40,0-2-10,0 3-14,0-5-25,12 0-39,-5 4 3,1-2-28,15-5 20,0 0-31,-5 6-15,-1-3-8,6-1-10,0-2-46,-3 4-40,-2 1-20,8-2-51,-5 2-59,-2 1-80,6-2 0,-6 2-43,5-3-52,-4 2-50,-3 3 49,-1-3 75,-1 3 232</inkml:trace>
  <inkml:trace contextRef="#ctx0" brushRef="#br0" timeOffset="71020.2902">18885 1870 1878,'-26'16'175,"14"-5"106,1 0-144,5-6 2,-2 1-52,3-1 20,1-2-60,0 2 51,1-2-29,1 1 0,2 0 19,0-1-31,0 0 6,0 0 13,0 0-42,7-3-31,-2 2 6,2 1-5,1-3 15,21 3-26,-9-3-14,1 0-60,7 0-17,2-10-32,2 6-47,-1-2-47,-1-1-90,4 1-77,-2 0-81,3-2-2,-1 0 115,1 0 186</inkml:trace>
  <inkml:trace contextRef="#ctx0" brushRef="#br0" timeOffset="73769.5889">19996 1369 1608,'-12'-19'178,"11"12"-21,1 0-24,0 1 65,0 0-28,0-1-18,0 2 12,0-1 0,0 0-12,9 1-35,-5-1 30,0 2-57,1-1-42,-1 0 102,1 3-52,1-1 8,1 1 5,-1 2-32,2-3-19,-1 3 10,0 0-11,0 0-13,0 8-2,2-4-9,-3 2-21,10 8-3,0 0 24,-6-4-30,1 10 28,-3-6 3,-3 0-21,-1-1-1,-3-2 0,-1 1 17,0-2-13,0 1-18,0-2-11,-11 14 6,1 0 16,-1-3 1,0-4-13,-2 4-2,3-7 8,-4 3 14,3-4-13,1-3-16,1-1 18,2-1-17,-1-2 21,2-1-16,2 1-8,0-2 12,0 2-3,1-4-39,-1 2-60,1 0 125,1-1-21,2 1 9,0-1 5,0 1-25,0-2-74,0 2 116,7 1 24,-1 1-25,1-2 8,0 3-30,14 6 11,-1 1-3,-3 0-12,0-2 23,1 3 6,-7-2 0,-2-2-8,-4-1 48,-2 1-28,0 0-7,-2-1-16,-1 0 8,0-1-23,-13 13 9,0 0-5,-3-2-3,-6-2-8,4 4-32,-7-4-19,-1-1-16,1 2-55,-3-1 33,4 0-61,-1-2-1,-2-2-33,3 1-58,1 0-70,7-3-81,3-3-119,0-2-120,4 4-121,2-7 158,1 1 405</inkml:trace>
  <inkml:trace contextRef="#ctx0" brushRef="#br0" timeOffset="74909.9529">20593 1388 970,'-8'5'163,"6"-5"17,-1 0-20,1 0-8,2 0-16,-3 0-48,3 0 0,-3 0 24,3 0-15,-2 0-1,2 0-11,0 0 8,-4 0 18,4 0-5,0 0 18,0 0-32,0 0 18,0 0-7,0 0-11,0 0-9,0 0 12,0 0-3,8 0-9,-1 0 23,-1 3-19,0 0 27,1 2-37,13 8-8,-6 4-4,1 1-25,1-2 6,-3 4-2,-1 0-12,-5 3-9,-1 4 2,0-1-9,-6-3-8,0 8-11,0-1 8,-17 0 14,5 2-32,-3-3 46,-5 1-20,2-2-20,-6-1 14,0 4 3,1-9-8,-5 1-28,5 0 10,-4-3-16,3-6-1,4 5 10,-1-8-49,0 2 39,7-5-45,3-2 12,2 0-24,2-3 35,0-1-84,3-2 107,1 0-1,1 0-11,2-11-5,0 6-12,0-1 3,0-1-29,19-13 24,-4 0-9,1-3 16,3 2-13,4-3 45,-2-4 1,4 4 5,0-1-1,2-2-1,2 2 13,-2-3-3,2 4 5,-2 1 30,-1 1-36,3-3 5,0-1 37,-2 3-5,-1 1 14,1-6 3,-5 7 19,3-2 17,-5 2-2,-1 1-5,-4 1-19,-5 5 27,2-3-6,-5 7-27,-2 1-6,-3 1 2,-1 2 3,1 1-30,-2-1-15,0 3 17,0 0-6,0 1 28,-9 2 7,5-3 0,0 3-37,1 0 25,-4 0 17,0 0-30,1 8 0,-1-2 42,0 0-21,-6 10 5,0 3 10,5-2-22,-2 4 9,1 2-19,2-1-13,1 3 3,2-1 3,0 1-17,1 2 16,3-4-36,0-2 16,0-1 4,0 5-35,0-3 20,11 3-10,-4-6-6,-1-5-22,2-4 93,-1 1-187,6 6 86,3-6-4,0-3-36,6 0-48,-5-5-28,-1 0-45,1-3-4,-3 0-37,1 0-70,11 0-77,-5 0-97,-3-11-57,5 6 104,-6 2 291</inkml:trace>
  <inkml:trace contextRef="#ctx0" brushRef="#br0" timeOffset="76003.4863">21305 716 944,'0'-16'210,"0"8"81,0 8 16,0-9-8,0-2 30,0 6-97,15-3-35,-8 8-41,8 0-14,-4 0-74,1 0-14,-5 21-24,7-1-15,-14-8 3,0 17-19,0-4-33,0 5-3,-23 28 21,3-17-2,1-13-31,-5 1 8,-6 3-28,14-11-2,-1-10 15,0 4 18,-3 3-5,11-10-22,2-2-25,-2 2 15,2-2 68,7-6 43,0 0 40,0 0 19,30 0 17,-3 0-53,4 0-29,29 0-19,-17-23-2,-14 23-96,-1 0-81,-5 0-126,0 0-309,-3 0-274,-3 0 631</inkml:trace>
  <inkml:trace contextRef="#ctx0" brushRef="#br0" timeOffset="78065.4575">16458 3482 944,'0'0'54,"0"0"21,0 0 60,-5 0-10,5 0 46,0 0 12,0 0 7,0 0-37,0-6 48,9 6-26,-7 0-7,1 0 7,4 0-43,0 0 5,0 0 9,0 0-59,0 7 31,0 0-19,0-3-19,0 1 24,6 12-28,-5-1-14,1 5 9,-2 0-35,-3-3-39,-2 1 5,-2-1 3,0 9 24,0 1-21,-11-1-18,4 5 9,-1-4 7,-4-1 3,3 3-27,-2-2 2,-2-4 21,-1 3-22,-1-4 28,2 1-36,0-4 13,-2 0-21,1-2 30,4-5-117,1-3 6,0 1-4,4-5-12,-2 1-23,1-2-115,0-2-53,2 3-86,0-5-83,0-1-71,0 2 153,1-2 53,0 0 257</inkml:trace>
  <inkml:trace contextRef="#ctx0" brushRef="#br0" timeOffset="78440.3683">16729 3500 2181,'14'-10'179,"-10"3"36,0 3 1,1-1-14,-1 0-6,-1 1-44,-1 1-42,-2 0-4,2 3-61,0-5 8,-2 5-19,0 0 20,0 0-10,0 0 8,0 0 18,-9 0-35,5 14 40,1-11-30,-2 3 4,0 2 16,2 1-22,-8 12 12,4 4-28,1-9 7,1 9-23,1-7-36,-1 8 53,2-7-21,3 0-21,0-2 28,0-1-61,0-4-24,0 13 1,13-1 12,-7-7 2,1-2 14,4 3 1,-2-3-20,5-1 20,-1-4-63,2-3-16,-2-1-41,2-2-59,-2-2-39,-1-1-29,1-1-18,16 4-49,-2-4-26,0 0-144,-1 0 73,1-11 277</inkml:trace>
  <inkml:trace contextRef="#ctx0" brushRef="#br0" timeOffset="80783.5691">17301 3648 1479,'-11'5'159,"6"-5"-2,-1 0 23,3 0-63,0 0 2,-1 2 28,2-2-80,-1 0 21,3 0 34,-3 0 3,3 0-29,0 0-1,-2 0-10,2 0-12,0-8-23,0 8-5,0-3 8,0 3-16,0-3-56,10 1 77,-4-1-32,0 3 24,2-5-11,2 2 0,0 1-56,18-2 12,0-2 32,2 3-57,4-1 59,-3 4-35,5-4 17,0 0 14,1 4-39,3-2 37,-2 2-18,4-4 15,-1 1-21,0 0-16,1-1 29,0-2-57,1 6 87,1-7-35,0 3-10,0-2 5,-1-2-11,-1 2-23,-1 0-4,-4-1-9,3 3-45,0 0-16,-6-3 16,3 4-57,-4-2-28,-2 4-37,-2-4-67,-8 1-39,-2 4-88,-5-2-6,-2 0 55,-1 2 70,-3-4 149</inkml:trace>
  <inkml:trace contextRef="#ctx0" brushRef="#br0" timeOffset="81095.9962">18364 3361 1726,'0'-13'154,"0"9"-3,6-1-15,1 2-4,1-2-15,17-4 9,1 3-2,1-1-15,1 4 61,5 0 33,-4 1-68,2 2 31,0 0 25,0 0-150,-3 0-6,-1 8 22,-3-1-11,1-1 11,-8-1-12,-5 4 22,-2-3 24,-3 2-12,-2 1 7,-1-1-35,-3 2 1,0 1-26,-1-1-10,-8 20-11,0-4 7,-6 2-16,-1-1-15,-3 4-41,-5-1 13,-2-1-54,1-3-11,-2 2-61,0-1-9,-4-4-64,3 4-90,1-3-75,-5 0-113,6-1-170,-2-2 62,3-1 415</inkml:trace>
  <inkml:trace contextRef="#ctx0" brushRef="#br0" timeOffset="83204.9212">19714 3093 389,'17'0'24,"-14"0"10,0 0-14,2-8 12,-2 5 0,0 1 13,0-2 55,0 0 44,1-1-75,0 1 111,0-1-19,-1-1 7,0 1-23,0 0-12,0 1 28,1-2-9,-2 2-8,1 1-8,0-2 23,-1 0-2,2 1-7,-2 1-25,0-1 6,-2 0-19,3 2-49,-3 2-4,0-4-9,2 4-8,0-3-73,-2 3 118,0 0 37,2 0 43,-2 0 11,0 0-18,0 0-26,3 12-20,-1-3-33,-2 2-47,0 18-14,6 4 7,-6 3-17,0 3-1,2 0 15,-2 1-49,0 7-45,0-3-29,0-3-48,0 1 2,0 2-124,0 2 27,0-2-72,0-4-137,4 2-183,-1-4-145,1-2 459</inkml:trace>
  <inkml:trace contextRef="#ctx0" brushRef="#br0" timeOffset="88750.447">17513 4761 2259,'0'-18'178,"0"14"-39,0 2-5,0 0-30,5 0-5,-5 2-12,0 0-26,0 0 36,0 0-18,0 0 12,0 0 18,0 12 4,0-5-10,0 4 20,0 1-62,0 0-4,0 18 13,4-3-18,-2 2-30,3 0 9,-1 0 19,-1 0-46,4 0 6,0 3 4,0 1 24,4 0 5,-3 2-5,4 3-19,-2-3 4,4 3-8,-2 2 9,-1 1-8,2 1-18,0-3 7,-2 6 15,1-2 3,1 1-25,0 3 32,0 3 5,2 0-1,-2 2 0,1 4 0,0-1-20,1 1 0,-1 3 2,1-1 30,0 3-27,2 0 25,0 0-19,-1 3 72,2-2-116,1 1 40,-1 3-11,2 0-89,0 1 161,-1 2-88,4 0 13,-2 2-7,2-1 27,1 2-34,-2 3 24,-2 2 1,6 0-52,-5 1 77,3 5-14,1-1-25,0 2 19,1 4-22,0-1 10,1 0 14,2 0-32,-3 1 20,4 1-14,-1 1 11,1-3-12,0 3-174,2-1 257,22 56-14,-12-33-30,-5-19-8,-2-13-89,-3 1 108,1 0-11,2 0 191,2 0-320,3 0 46,-1 2 30,0 0-2,31 48-5,-17-32 36,-7-20-11,-5-6 13,1-2-24,2 3 7,4-1-12,1-1 14,30 47 3,-14-29-5,-11-17 8,-6-8-17,3-2 19,1 3-41,1-1 40,2-2-13,38 43-21,-20-25 24,-11-17 5,-9-7-18,3 0 8,3-1-10,0-1 23,1 0-30,3-4 6,-1 0 23,2 1-2,4-5-11,-2-2 18,2 1-45,1-4 42,-3-3-24,4 2 43,1-6-30,-2-1 7,5-1-18,-1-4 34,0-1-53,0-1 52,-1-5 1,0 0-22,1-2 15,1-6-15,1 0 2,-1-3 15,-1-3 6,2-1-16,1-4-12,1-1 9,-2 0 20,2-2 0,0 0-17,1-12-103,-2 6 145,0-4-39,0 0 30,3-6-38,-2 1 25,-1-2-12,2-3-22,-3 0-2,0-1-10,2-4 18,-2-1 33,1-1-14,-1-1-3,-1-2-26,-1 1 21,0-5-7,-3-4-23,1 4 29,1-5-2,-4-1-22,1-2 30,1-1-13,-4-3-12,0 2 10,-2-6-5,-1 3 76,0-3-94,-1-3 7,0 1-1,0-2 34,-1-2-23,-3-1-5,-1-2 21,1 0-23,-2-2 32,-2-1-8,3-3-17,-5 0-2,0 1-3,2-2-23,-3-3 42,-2 1 22,0-1-37,-3-1 5,1 0 38,1-2-20,-6-2-2,0 3-5,3-5-3,-3 2-14,0-2 22,-1-4-5,-3 2-5,0-1 23,-2-2-35,2-1 30,-2 0-9,-1 0-11,-1-1-13,-2-5 38,1 1-12,-1 0-36,20-58 63,-12 33-39,-10 18 14,-4 13-6,0-6-11,1 2-4,1-2 4,-2-2 25,-2-1-30,4-2 1,-2-1 34,-2 1-26,4-4-27,-4 0 40,2 0-3,-2 0-19,-1-2 12,1 4 2,-2-3 4,0 0-22,0 2 20,0-2-6,-1 0-1,-1 0 7,-1-2 7,2 3 6,-3 1-7,2-4 14,-1 1-13,-1 1 6,-3 3 4,3-2 15,0-2-17,-1 3 27,-3-1-14,1 2-5,0-1-32,1 4 12,-2 1 1,2-3 25,-1 2-21,3 1-17,-3 1 34,0 1-19,3 2 0,-3-1-13,2 2-4,-1 1 26,-2-1-45,2 3 26,0 1-19,-1 2 8,0-1-44,0 0 6,-2 4-10,1 1-20,-3 1 8,1 3-34,2 4-30,-4-3 6,-1 5 5,0 2-31,-1 4-15,0 2-55,-1 2-38,-3 3 2,-1 3-47,-1 1-115,-2-3-175,0 6-176,0 2 38,-10 6 518</inkml:trace>
  <inkml:trace contextRef="#ctx0" brushRef="#br0" timeOffset="90265.7187">22652 3526 920,'0'-8'100,"-6"8"55,1 0-74,1 9 88,0-4 0,0 3-44,0 0-19,-3 17 1,0 2-16,2 3-35,-1 1 46,2 4-51,1 2 29,-1 5-10,2 1-18,-1 4-16,3 6 23,-4-5-33,4 1 0,0 3 4,0 4 5,0 4-34,0 0 33,0 7-67,0 0 83,0 3-7,11 2 9,-7 0-47,-1 2 18,3 6 59,0 0-3,-1 2-20,1 6-52,-1-5 30,-1 7-39,1 2 14,-2 1-16,2 4 19,1 2 26,-2-1-87,-1 2 120,1 1-34,0 2-6,0 1 21,0-1-11,1 6-9,0-3-11,0 3-1,1 3 72,2-1-43,-2 0 4,1 1-1,-1-1-68,1 3 87,0 1-30,1 0 19,4 70-25,-3-45-22,-2-24 9,-1-13-9,0 3-12,-1 2 12,0 3-12,1-4 22,0 5-27,-2 2 18,1 0-12,-2 5 8,5 72 17,-3-45-19,-3-22 5,2-15-1,0 6-25,-3-1 12,1 2-8,10 72 27,-10-42-31,-1-22 5,1-16 23,0 3 4,-2 4 23,2 1-19,-2 0 11,2 1 22,0 1-23,-2 0 6,3 1-11,-3 0 15,0 3-43,6 73 22,-3-44 4,-3-25 13,3-16-14,-1 2-18,-2 0-8,3 0 2,-3 1 15,0 3-10,0-3 0,0 3-9,0-1 18,0 0-27,0-1 9,0 3 13,0-4-24,-9 1 23,6 1-16,1-3-5,-1-1 8,0-1 10,3 0-21,-4-4-35,1-3 48,3 2 19,-2 1 11,2-3-23,-3-2-13,3 2-2,-4 0 14,2-3 7,2-3-7,-3 1-11,3-3-4,-6 1-10,6-2 12,-1-3-13,-3-1-8,4-4 0,-5-2 7,1-1-7,2-3-40,-2-3-8,0-3-16,0-2-22,1-4 2,3-5-39,-2-5-57,2-6-41,0-5-72,0 3-165,0-7-62,0-8-128,8-5 54,-2-14 418</inkml:trace>
  <inkml:trace contextRef="#ctx0" brushRef="#br0" timeOffset="92640.163">17016 12342 1535,'-7'18'131,"3"-14"-42,2-2 20,-1 0-18,3-2 49,0 1-16,0-1-78,0 0 58,9 0 12,-2 0-1,0 0-10,2 0-15,2 0-1,15-8 26,-1 4-17,2-1-22,-1 0-21,2-2-7,0-2 3,3 6 12,-1-3-25,0 0 8,0 2-13,3-2-23,-4-1 25,4 4-44,2-4 28,-3 4-23,1-4 174,1 4-261,-1 0 73,3-3 2,-2 2 8,0 4 1,4-4 7,-4 1-27,2-3 30,0 1 9,2 3-33,-1-4 41,-1-4-17,2 6-25,1-2 51,-4 0-28,5 3 27,0-4-11,-3 3-9,1 1 20,-1-4-38,4 1 16,1-1 7,-2 0 95,2 1-162,0 0 50,-2 0-35,2 2 47,-1-3 6,1 3-34,-2-2 37,0-1-16,-1 1-3,-1-1 25,-1 0-26,-1 3 5,1-4-7,-1 1 5,1 2-3,1-4 5,0 1-11,1 2 14,1-2 12,1 1-6,0-1-22,-1 2-8,1-1 16,-1 0 8,2 1 1,-1 0-20,4 0 21,-7 0-14,2 2 0,-2-1 17,1 0 2,4 0-77,-5 1 111,1 0-34,0-1-12,1 1 3,-2 1-83,2-1 135,-3 0 47,2 2-142,-1-1 37,-2 1-9,2-1 26,1 0-17,-4 0-2,1-1-11,-2 1 45,4 3-45,0-5 22,0 2 0,-1 0-9,2 0 1,-2 1 21,2-1 21,0 3-50,-1-4 8,-1 1 96,1 3-142,-3 0 21,1-2 20,-2 2 0,0 0 17,3-2-25,-7 2 27,1 0-9,-2 0 9,3 0-30,-2 0 23,-6 0-16,5 0 22,2 0 8,-8 0 1,-1 0-17,9 0 15,-8 0 12,6 0-36,0 0 17,-6 0 32,-2 0-76,8 0 54,-1 0-28,-1 6 21,-3-6-24,2 4 28,3-2-15,-7-2 12,3 4-1,3-3-7,-7-1-4,-4 3 16,12-3 7,-10 2-13,9 1 10,-8-3 37,-2 0-27,0 0 20,-3 0-16,-1 0-5,13 0 21,-5 0-26,-2 0-14,7 0 31,-6 0-39,-2 0-6,9-9 8,-7 7 10,0 2 25,6 0-21,-6-4 0,0 2 63,6 2-96,1-3 20,-5 3 6,-4-3 16,-1 3-18,-1 0 18,-2 0-15,-2 0-1,17-4 17,-8 4-29,-2 0 2,9-2 32,-7 2 6,-1 0-32,6-3-69,-4 3 114,-2 0-31,8-4-29,-6 2 36,-3 2-29,7-4 13,-5 4-4,-3-3 5,8 1-18,-6 2 14,-2-4-2,8 1 15,-6 1-37,-2 2 44,8-4-19,-7 1 23,-2 1 6,-2 2 13,-2-4-7,12 2 9,0-1-18,-8 1 28,-1 2-23,0-4 4,-1 2 0,10 2-30,-6-5 7,0 3-22,5-1-2,3 0 13,-5 3-24,2-4 15,3 2 18,-5 2-8,9 0-11,-3-4-49,2 4 70,1-2 11,0 2-42,-3 0 0,5-3 9,-4 3-8,1 0 6,0 0 6,2-4 4,-5 4-23,5-2 30,-1 0 55,3 2-97,-1-3 8,-3 0 5,2 3 90,2-6-121,0 3 15,-2 0 20,2-1-17,1 1 19,0 3-4,0-3-3,2-1 16,1 2 15,-1 2-33,1-4 17,2 1-11,2 0 24,-3 1-25,-1 0 8,1 2-3,-1-6 19,-2 5-28,1-2 0,-1-2 3,0 5 19,0-5-5,0 2-5,0 0-23,0-1 22,0 1-13,0 0 5,4-2 5,-5 1-15,3 1 17,-2-3 12,4 1-19,-5 1 12,4-1 6,-2-1 53,0 0-87,2 1 77,0 1-100,-2-1 31,1 0-1,4-1-11,-4 4 15,2-2 11,2-1-2,-5 3-10,3-1 5,-1-1-9,2 0 38,-1-1-40,0 4 42,-1 1 13,6-4-50,-2 2 22,3 2-29,-1-8 5,-2 5 43,2 2-12,-1-4-6,1 3 31,-2 2-53,2 0 29,1-4-20,-2 1 10,4 0 5,-4 1-4,1-1-5,2 0-20,-2 3 38,0 0-12,3-4-19,-1 2 7,0 2 13,1-3-17,2 0 3,1 3 7,-2-5 0,-1 2-2,4 0 11,1 3-24,0 0 21,1 0-12,-8-5-3,2 5 5,6 0-12,-8 0 6,2-2 8,4 2-1,-1 0-2,3 0 14,-5 0-11,3 0 4,-3 0 4,0 0-13,0 0 10,2 0-1,-4 0-23,0 0 34,3-4-13,-5 0 1,3 4 6,0 0-26,-3-4 13,3 4 7,-5-5 14,4 2 0,-2 3-34,4-2 30,-4 0-2,0 2-11,1 0 19,0 0 2,-3 0-16,4 0 33,-3 0-28,0 0 20,3 0-33,-6 7 13,0-3 40,5-2-44,-4-2 26,1 6-35,1-5 27,-3-1-14,0 4-40,2-4 46,-3 2-3,-1 2 12,4-4-11,-3 1-26,-1 4 14,3-5 11,-1 0-5,-3 3 4,-1-3-11,1 1-9,-3-1 19,1 3-7,-3-3 39,-1 2-84,4-2 12,-6 0 6,0 3-4,1-1-42,-2-2-18,-4 4-30,3-4-45,-8 0-83,-4 2-58,-1-2-87,-6 0-145,2 0-309,-3-7-304,-4 3 746</inkml:trace>
  <inkml:trace contextRef="#ctx0" brushRef="#br0" timeOffset="96092.4788">10579 3718 2004,'5'-8'156,"-5"-2"-17,0 1-15,0 1 93,0 0-47,0 2-58,0-2 1,-10 2-9,6 0 29,-2 1-9,1 2-38,-1 1-33,-1-3 38,0 5-9,-1-2-3,0 2 7,0 0-60,0 0 44,-2 0-21,2 0 10,0 0-20,-2 0 21,2 9-30,-10 2-1,1 0 2,-1 3 1,4-1-8,7 2 14,-3 5-5,2 1 21,0 1 6,3-1 31,1 5 19,3-6 5,1 1-20,0 10 20,0-1-6,0 1-7,13-1-18,-7 3 26,1 5-38,5-3 28,-6 1-13,4 5 4,3-6-72,-2 3 7,2 2 4,-1-3 69,-2-2-137,5 3 5,-3-2 14,1 0-21,-1-3-11,1-2-32,0 1-22,1-2-53,-2-3-43,-1-2-65,0 0 2,-1-4-38,-2 0-24,-2-5-16,-2-5-28,0 2-5,-2-3 29,-1 0-71,-1-4 94,0 0 23,0-1 59,0-3 73,-7 1 50,2-2 73,1-1 29,-3 2-12,1-2 44,-2 0 12,2 0 7,-3-9-52,1 7 104,-10-9 27,4 3 24,3 0 6,-4-5-15,5 4 27,1 0 36,2 0-21,1 2-4,1-1-33,2 2 44,-1-2-15,1 2 20,1-1-10,-1 1 1,3 0-19,-3-1-44,3 0 9,0 0-40,0-1-3,0 1-45,0 0 8,0-2 40,7 0-161,3-11-20,-2 5-21,5-6 14,0 2-169,-2 1-44,6 1-9,-2-3-20,1 1-52,1-1-43,-1-1-24,2 0 115,0 1 44,-3-2 215</inkml:trace>
  <inkml:trace contextRef="#ctx0" brushRef="#br0" timeOffset="96576.7463">10790 4026 1073,'17'-30'260,"-10"5"-5,1-2 21,-2 0-6,1 3 37,5 1-18,-4-4 8,4 5-64,1 0-5,-4 4-6,8-2-60,0 2-4,-1 3-18,-3 6-16,-2 5-25,3 2-25,-3 2-24,-1 0-25,-2 14 8,5 2-37,2 5-11,-5 2 21,-1 2-34,-1 1 11,-5 4-12,0 5-29,-1-3 25,-2-3-27,0 6 13,0-7-30,0 1-2,-9-5-5,5-4 22,1-3-47,0-5-43,1-3-12,2-2-37,-4-4-7,2 0 49,2-3-45,-4 0 8,4 0-10,0-7 28,-2 1 28,2-2-16,0-2 35,0-1-22,0-17 63,9 2-90,-3-2 127,-1 0 7,2 0 19,-1-1 20,-1-2-20,3 0 37,-2 2 12,-1 2 3,1-3 34,1 4 12,0-2-12,-2-1 35,-2 2-24,2 1 53,-2 5-14,-2-5 53,-1 5-3,3 7 5,-3-3 6,0 5 0,0 2-18,0 0 5,0 4-24,0-2 18,0 1-39,0 1 26,0 3-16,0-1-30,0-1-16,0 1 17,0 2 20,0-1 5,0 3-22,0 0 6,0 0-17,0 0-15,4 9 2,-2-1-16,0-2-28,1 3-1,0 3-27,5 12 21,1-1-11,-2 1-12,2 0 1,-1-3 1,-3-4-14,6 1-6,-3-5-17,0-1-9,0-5 27,-1-2 16,0-1-63,0-2-1,-3-1-51,3-1-66,-1 0 28,0 0-125,1-13-69,0 7-71,9-9-47,-5-2-63,-1 6-69,2-8 99,-4-2 304</inkml:trace>
  <inkml:trace contextRef="#ctx0" brushRef="#br0" timeOffset="96780.6652">10989 3470 1354,'-32'33'221,"7"2"18,2-3-38,2 4 11,2 5-49,0 0-54,0 5-1,3 4-67,1-3-14,4 1-33,1 0-11,3-1-52,3 5-81,4-7-84,0-4-69,0-5 27,0-10-8,15-2 85,-5-10-12,-3-6-14,2-8 11,0 0-4,7-19 150</inkml:trace>
  <inkml:trace contextRef="#ctx0" brushRef="#br0" timeOffset="96935.3758">11298 3202 2441,'19'-28'387,"-1"3"-61,2 3-5,-2 5-62,-1 6-11,4 0-74,-7 8-32,-1 3-61,1 0-4,5 14-1,-3 0-25,-5 3-4,4 7-7,-2-1-41,-1 7-67,0 2-43,-1-1-36,-5 5-129,1 2-119,-2-4-114,0 4-137,1-2-157,-2-1-44,-2-1 630</inkml:trace>
  <inkml:trace contextRef="#ctx0" brushRef="#br0" timeOffset="98085.4874">27503 4393 1556,'16'-7'96,"-14"1"24,-2 2 28,0-1 13,0 2-30,0 0-48,0 0-28,0 3 23,-8-2-29,4 2 9,-5 0 15,1 0 11,-14 13-18,-1-2-3,1 1-14,-2 5 9,1 0 5,0 4-1,0 1 3,2 2 1,1 0-50,-1 3 9,6-2 11,0-1-42,1 1 17,6 0 1,1-5-19,4 0 47,0-6 17,2-6 19,1 0-21,0-2-7,0-3-11,8 0 32,-4-1-72,0-2 26,2 0 22,2 0-43,-1-9 16,12-1-5,-1-1 7,2-5-41,-2-1 38,2 1-2,-1-3 27,1 1-12,-4 2-8,4-5 6,-2 2 3,-4 4 52,3-1 26,-6 5 13,-1 2-13,-3 1-4,-3 3 32,2 1-15,-3 2 7,-1 2-4,2 0-52,-3 0 21,1 16-54,-2-5 7,0 19-17,0 5 16,0 5-40,-14 6-6,6-1-31,-2 2 29,-1 4-26,-3 5 7,0 3-23,-5 3 5,-2 2 37,3 1-16,-4-4 2,-3 1 28,4-6-33,-1-3-40,1-4-74,1-6-98,1-5-107,2-3-134,1 0-168,0-4-194,6-7-128,3-9 609</inkml:trace>
  <inkml:trace contextRef="#ctx0" brushRef="#br0" timeOffset="98679.0968">27912 4385 1920,'10'-14'259,"-7"11"36,0 1 8,0 2 1,1-1-47,0 1-48,-1 0-54,3 0 0,0 0-36,0 9-46,-1-2 54,0 0-154,3 15 24,-4-3 28,-1-2-47,-3 0 19,0 10 24,0 0-44,-12-2 19,3 4-2,-3-3-11,0-1 6,0 0-25,-4-4 7,2-1-16,4-7-20,-5 1-25,4-3-54,5-3-63,-2-3-59,0 1 25,4-6-1,-1 0-28,3 0 21,-1 0 9,3 0 12,0-12-4,0 7 18,0-2 53,0-1 26,0-1 14,13-14 151,-4 1-113,-1-2 62,4 0 75,-1 1-27,6-1-24,-3-1 144,4 3-23,-2-1-32,0 2-46,5 1 21,-6-1-6,2 5-14,1-2-20,-2-2 34,-1 3 24,-1 2 21,-5 4 25,3 2 19,-5 1 36,-1 2 6,-1 1 5,-2 0-10,1 2-10,-3 0-41,1 3-21,-2-2-20,2 2 20,-2 0 7,0 0-7,0 0-27,0 0 24,0 7-29,0-1 15,-9 0-25,5 2 14,-6 9-16,1 0-15,-1 3 22,1 3-42,4-5-15,-3 3 0,1 2 0,3-6-34,1 1 9,1-2-31,2-4 17,0 0-15,0 1-14,0-3-40,0-2-45,0 2-11,9-1 17,-5-3-8,1 0-20,1-1-171,0 0-23,2-3 18,-2-1-57,4-1-77,0 0-116,-2 0 43,20-17 379</inkml:trace>
  <inkml:trace contextRef="#ctx0" brushRef="#br0" timeOffset="98960.2804">28033 4104 1873,'-27'30'63,"2"-5"12,-4 3 7,6-1-37,-2 0 7,-1 2-2,0 3-36,0-1-30,-1 1 18,3 3-41,-1-3 208,2 1-320,3 2-37,-1-1 40,4-2-27,6-2-11,1-5 2,2-7 55,4-3 4,2-2 5,0-4-39,2-3-18,0-3-36,0-1 109</inkml:trace>
  <inkml:trace contextRef="#ctx0" brushRef="#br0" timeOffset="99132.1937">28158 4122 1698,'34'-18'303,"-17"11"-16,0 3 15,-4 5-36,3-1 12,7 9-24,-4 0-50,0 8-67,2 2-69,-3 5-17,-3 0-26,-1 6 5,-1 0-15,-7 1-41,0 3-5,-4 1-237,-2-1 116,0 3-11,-10-1-115,-2 1-205,0-4-182,-6 2 3,0 1 364</inkml:trace>
  <inkml:trace contextRef="#ctx0" brushRef="#br0" timeOffset="106833.4358">24511 11562 1394,'9'-8'272,"-9"5"-1,0 3-34,0-3-37,0 3-49,0-3 12,0 3-28,0-2 24,0 2-22,0-4 9,0 4 5,0-3-8,0 1-14,0 2-4,0-4-1,0 2-29,0 2-26,0-4-1,0 1-24,0 1-12,0 0-19,0 2 27,2-4-20,-2 2 24,0 2-22,0-4 32,0 4-50,0-3-5,0 3 31,0-2-26,0 2 12,0-3-8,0 3-1,0 0 7,0 0 0,0 0-24,0 0 45,0 0-44,0 0 24,0 0-31,0 0 15,0 7-3,0 0 29,0-1-15,0 2-29,0 2 20,3 1 6,-3 2-10,2 18-50,2-1 155,-4 4-294,2 1-22,1 0-5,-1 2-46,-2 4-53,3-1-31,-3 4-28,2 1-109,-2-3-81,0 3-3,0-5 75,0-1 354</inkml:trace>
  <inkml:trace contextRef="#ctx0" brushRef="#br0" timeOffset="108083.2154">24577 12504 2052,'0'-14'180,"0"13"-13,5-1-19,-5 2 38,3 0 1,-3-2-39,2 2-30,0 0-12,0 0-36,0 0-25,1 10-39,0-2 14,-1 1-13,3 18-31,-1 2-22,-2 0-28,0 7-81,-2 3-128,0 1-164,0 1-232,0 1-54,-9 3 483</inkml:trace>
  <inkml:trace contextRef="#ctx0" brushRef="#br0" timeOffset="113206.9428">24498 11364 1255,'5'-11'136,"-3"8"-68,-2 1-18,0 2-8,2-3-4,-2 3 1,2-3-26,-2 1 48,2 2-31,-2-3 26,2 3 2,-2 0-29,0-3 6,2 3-24,-2-2 8,0 2-27,2 0 11,-2-4-5,2 4 1,-2-2-67,0 2-34,2-3-63,-2 3-46,0-4-71,0 4-20,2-4-11,-2 1 190</inkml:trace>
  <inkml:trace contextRef="#ctx0" brushRef="#br0" timeOffset="113425.6363">24541 11143 1584,'7'-11'204,"-7"9"-58,0 2-46,0-3-77,0 1-1,0 2 2,0 0-39,0-4 28,0 4 0,0-3 4,0 1-29,0 2-41,0 0 57,0-3-43,0 3 3,0 0-114,0-3 41,0 3-53,0-3-62,0 3 8,0-3-99,0 3 51,0-3-14,0 3 208</inkml:trace>
  <inkml:trace contextRef="#ctx0" brushRef="#br0" timeOffset="113597.4712">24548 11035 1305,'0'-19'141,"0"15"-54,0 0-20,0 1-33,0-1-13,0 1-15,0 1-3,0-1 3,-9 0 6,9 3-6,0-4-16,0 2-49,0-1 26,0 3-31,0-3-19,0 3-22,-3-4-25,3 2 7,0 2-37,0-4-12,0 4 24,0-3-8,0 3-34,0-3 126</inkml:trace>
  <inkml:trace contextRef="#ctx0" brushRef="#br0" timeOffset="114894.0493">24369 11017 2591,'0'10'150,"4"-10"7,-2 0-28,0 0-1,0 2 21,-2-2-55,3 0 1,-3 0-14,2 0-10,-2 0-59,2 0 4,-2 0 12,0 0-14,2 0-7,-2 0-37,0 0 12,0 0 5,0 0-37,2 0-6,-2 0-80,0 0-23,0 0-46,0 0-86,0 0-105,0 0-126,0 0-104,0 0 115,-7 0 333</inkml:trace>
  <inkml:trace contextRef="#ctx0" brushRef="#br0" timeOffset="115081.4951">24063 11031 1125,'-7'14'55,"0"-14"-17,1 1-16,-1 1 9,3-2 15,-2 2 4,0-2-65,2 0 7,0 0 4,0 2-82,1-2 33,0 2-18,0-2-18,-2 1-40,0-1-46,1 0-6,-1 3-1,1-3 88</inkml:trace>
  <inkml:trace contextRef="#ctx0" brushRef="#br0" timeOffset="115284.5748">23711 11033 515,'-16'0'-107,"7"0"169,2 0-16,-2 0-12,1 0 35,-1 0-21,1 0-14,1-5 10,0 5-5,0 0 1,-1 0-24,1 0-11,1 0-16,-2 0-45,2 0 1,-1 0-18,1 0 14,2 0-32,-2 0-41,3 0 40</inkml:trace>
  <inkml:trace contextRef="#ctx0" brushRef="#br0" timeOffset="115456.454">23415 11028 2282,'-25'0'51,"14"0"-22,1 0 9,1 0-22,0 0 19,0 8-65,2-8 19,1 0-60,-1 3-48,0-3-76,1 0-54,0 2-21,1-2-24,-1 3-54,3-3 96,-3 0 37,1 3 24,0-3 139</inkml:trace>
  <inkml:trace contextRef="#ctx0" brushRef="#br0" timeOffset="115612.6221">23052 11066 1529,'-10'7'29,"-1"-6"-45,2 1-12,0-2-20,0 3 1,1-3-38,0 0-22,0 2-95,3-2-64,-1 0-7,2 0 151</inkml:trace>
  <inkml:trace contextRef="#ctx0" brushRef="#br0" timeOffset="115741.4136">22862 11081 1805,'-15'11'-38,"10"-11"-15,1 1-24,-2 1-29,2-2-45,0 0-63,0 0-62,0 0-5,1 2 128</inkml:trace>
  <inkml:trace contextRef="#ctx0" brushRef="#br0" timeOffset="116834.886">22284 10848 2408,'20'-19'83,"-14"12"9,-3 0 5,2-1 83,10-8 25,-6 3 9,-1 5-26,-2 0-23,0 0-32,-1 4-53,-2-2 21,0 2-40,1 1-14,-1-1-3,0 2 8,0 0-9,0 2-4,-1 0 31,1 0-18,-3 0 8,3 0-30,-3 0 32,3 0-31,-3 14 4,2-7 13,-2 3-24,0 0-5,0 14 8,-13 4-38,6-4 10,-4 4-7,4 1 45,-5 0-56,2 1-8,-3 1 17,1-4 2,-2 6 25,0-2-39,-1-4 37,0 1-34,-1-1-1,1-3-3,0-1 18,-1 0-4,3-3 4,0-2-11,1-1 12,3-2 15,0-4-22,2-2 39,2-2-24,0-2-12,1 1 4,0-2 22,1 0-43,0 1 13,1-2 9,2 0 12,-3 0-35,3-1 80,0 0-33,0 0 9,0-2 6,0 2-15,7-2 0,-4 0 10,3 2 1,2-2-16,2 0 9,-1 3-26,2-3 14,0 0-7,18 2-84,-6-2 100,-6 0-11,-1 0-53,2 0 69,-3 0-183,-2 0-3,1 0-56,-2 2-68,14 3-34,-6-4-115,-2-1-136,-3 2-240,-4-2-33,0 0 591</inkml:trace>
  <inkml:trace contextRef="#ctx0" brushRef="#br0" timeOffset="196628.0495">25701 838 2134,'0'0'227,"-32"0"15,-23 29-20,-5 9 4,6 12 22,2 8-2,7 11-56,2 0-61,12 8-58,22-49-49,0-1-17,1 1 24,4-3-38,1 2 18,3-11-5,-1 1 12,1-5 33,0-3 2,8 0-22,-1-3-11,-2-1-3,1-2 0,3-3-11,0 0-12,16-9 31,-1-7-15,3 1 13,2-5-21,0-4 31,1 0 55,-4 0-97,3-1 13,1 0 46,53-49 70,-1 11 113,-25 19-14,-19 19 48,-25 25 19,3 0 10,-16 0-83,0 91-75,-39 16-27,22-69-55,-4 7-34,4 5-6,-10 7-20,-4 7-21,-2 2 20,-6 8-27,-2 3 7,-32 50 13,13-25-6,9-20-4,4-11 9,0-2-23,-2-5-18,-1-2-23,3-3-41,3-7-25,-1-6-32,3-1-64,5-8-48,1-1-51,3-8-67,2-8-138,0 1-120,6-11-141,4-10-114,6 0 584</inkml:trace>
  <inkml:trace contextRef="#ctx0" brushRef="#br0" timeOffset="197049.827">26448 997 2449,'67'-47'380,"-40"36"53,-9 11 0,-6 0-125,-5 39-76,-7-4-66,0 62-49,-39-6-75,19-28-76,8-30-91,0-3 2,0-1-53,-1 0-34,4-3-23,2-2-53,0-10-26,1 1-13,2-4-70,-1-5-94,3 0-170,2-3 71,-2-1 436</inkml:trace>
  <inkml:trace contextRef="#ctx0" brushRef="#br0" timeOffset="197299.7696">26458 659 2395,'-109'87'295,"32"10"-32,6 16-115,6 19-104,5 13-171,41-97-44,-1 4-125,5 0-78,-3 0-87,1-2-74,4-4 145,4-4 118,1-1 116,3-6 67,5-11 45,0-8 0,0-6-3</inkml:trace>
  <inkml:trace contextRef="#ctx0" brushRef="#br0" timeOffset="197471.6259">26713 790 2822,'56'-24'504,"-17"24"-82,25 34-123,-11 23-89,-11 23-85,-12 11-66,-25 8-60,-5 7-134,0-71-38,0-1-177,-35 3 117,18 0-49,-1-3-112,-3-4-131,-3-2-167,-3-1-29,-1-3 487</inkml:trace>
  <inkml:trace contextRef="#ctx0" brushRef="#br0" timeOffset="197862.1342">27578 1074 3135,'0'-25'280,"16"17"-18,2-11-121,0 10-101,7-7-27,23-3-67,-15 11-162,-8 0-196,4 1-237,2 0-334,28-2 593</inkml:trace>
  <inkml:trace contextRef="#ctx0" brushRef="#br0" timeOffset="198112.0867">27733 1192 2589,'-25'45'259,"16"-37"-48,9 0-48,-2 0-48,2-2-24,0-3-45,0 2-16,14 0-22,-8-2-21,4 0-37,16 3-19,2 2-74,0-3-128,6-5-98,-2 0-197,3 0-153,-1 0 87,6 0 462</inkml:trace>
  <inkml:trace contextRef="#ctx0" brushRef="#br0" timeOffset="199049.3573">28640 772 1365,'0'0'401,"0"0"84,0 0-33,0 0-74,24 0-104,4 0-87,3 0-127,-1 0 102,-4 0 3,-3 18-35,-4-3-28,-4 1-37,-9 4-46,-6 1-6,7 2 27,-7 0-37,0-8 29,-28 12 1,-2 1 4,-2-4-5,7-10-6,8-5 10,6-3-18,-5-6-25,16 8 6,-8-8 21,8 5 0,0 3 10,0 14 50,0 0-67,48 36-10,-32-6 19,-1-11 50,-15-29-6,0 1 14,0-2-20,0 17-26,-14-1-17,5-2-2,-6-3-7,-1-5-55,-5 2-20,0 1-41,0-6-24,-3 1-76,0 0-38,4-5-46,-3 1-87,6-8-67,4 2-81,-1 0-200,4-5 12,0 0 426</inkml:trace>
  <inkml:trace contextRef="#ctx0" brushRef="#br0" timeOffset="199411.4095">29709 496 2031,'-44'-16'433,"13"16"28,-26 22-21,-7 27-55,8 26-189,0 23 98,9 10-76,3 15-62,6 15-41,5 5-47,29-96-31,4 0-18,-8 2-43,8-1 32,0-2-11,12 1-15,2-4 154,-1-3-261,6 1 29,4-6-40,1-2-30,4-3-69,3-2-89,0-1-132,8-6-184,-3-3-352,2-1 546</inkml:trace>
  <inkml:trace contextRef="#ctx0" brushRef="#br0" timeOffset="200317.3833">29871 1020 2544,'23'0'356,"-8"0"-9,-7 0-123,0 35-115,-8-2-34,0 47-38,-22-20-86,14-38-9,-1 1-72,2-5-88,1 7-33,2-8 38,-2-1 5,2-4-88,0-4-92,2 0-144,-1-2 5,1-1 321</inkml:trace>
  <inkml:trace contextRef="#ctx0" brushRef="#br0" timeOffset="200536.105">30004 645 2896,'74'-14'383,"-10"42"-33,-6 32 1,-3 26-91,-6 23-99,-12 11-64,-10 12-45,-19-40-57,-8-39-85,0-6-83,-16 2 110,4-2-19,-5-3-17,2 0-8,-1-5-65,-5-3-150,1-1-160,0-5-364,-3-2-170,0 0 742</inkml:trace>
  <inkml:trace contextRef="#ctx0" brushRef="#br0" timeOffset="201035.9685">30697 576 1785,'0'-42'479,"25"29"54,13-20-138,-10 28-126,-6 5-101,-6 0-30,-2 0-42,-6 21-41,-8-12-31,0 15-22,0-1-8,-32 20-27,12-15 47,12-12-38,2-1 22,-2-5-26,8-10-6,0 6 21,0 2 16,0-8 9,0 6 0,24 10 1,-6-8 0,8-2-84,3 2-171,3 0-128,-2-8-167,2 8-340,-2-8 60,-2 0 577</inkml:trace>
  <inkml:trace contextRef="#ctx0" brushRef="#br0" timeOffset="201407.8942">31138 1294 2507,'0'4'172,"0"-4"-25,0 0-57,0 0-28,0 0-34,0 2-25,0-2-1,6 2-45,0-2-90,2 0 19,0 3-91,0-3-84,0 0-38,2 0-42,0 0-56,0 0 54,1 0 43,-1 0 226</inkml:trace>
  <inkml:trace contextRef="#ctx0" brushRef="#br0" timeOffset="201653.6773">31098 1485 1422,'-17'19'218,"11"-12"9,2 1 15,0-2-64,4 3 36,0-4-12,0 4-61,0-4-13,0 1-40,19 12-34,-5-9-67,-2-1 40,8 3-51,0-3-15,2 1-149,2-4 90,-2-1-123,2 3-72,-1-6-70,-3 1-106,-2-2-11,-2 0 37,14 0 315</inkml:trace>
  <inkml:trace contextRef="#ctx0" brushRef="#br0" timeOffset="202137.9427">31959 1259 2461,'-9'-22'445,"9"22"-37,34 0-68,-19 0-69,11 0-85,-8 0-26,-14 0-45,-4 0-41,8 19-7,-4-16-27,-4 0-6,0 3-31,0-2-1,0-1 12,0 5-3,0-3-9,-10 4-1,6-4 3,-2 1-22,2 2 19,-2-3-24,0 1 41,0-1 12,0 1-22,0 0-18,2 0-8,-2-1-11,1 3 4,-1-3-8,2 3-17,2-2 21,-1 2-5,1 1 0,2-1 11,-4 0 7,4 1 22,0 1-422,0 4 644,0-5-111,7 18-31,-1-5 8,-2-5-41,1-1 1,-1-2 13,-2-3 17,-2 0-31,2 0-3,-2-2 22,0-1-49,0 0-12,0 2-5,0-3-10,-11 3-62,1 6-52,-1 1-56,-4-3-28,3-4-81,-2-3-129,4 1-119,3-3-214,-1 1-210,1-4 592</inkml:trace>
  <inkml:trace contextRef="#ctx0" brushRef="#br0" timeOffset="205434.0561">26705 9110 2697,'-9'0'331,"9"-5"-68,15-13-27,-3-2-67,5-3-68,3-6-50,-1-3-6,2 4-42,3-5 12,0-3 13,6-4-35,-2-6-17,5 0-21,2-6 12,0-2 13,1-5-7,2-2 0,-1-6 27,1 1-10,-2-2 15,-4 0-16,2-1 2,-2 0 19,-2 4-29,-1 2 23,-3 4-2,-4 3-15,1 3 14,-6 3 36,-3 3-22,-1 5-17,-1 0 31,-2 1 6,-4 5-14,0 7 29,-6 0-1,0 3-58,0 5 119,0 6-58,-16 4-9,10 3 19,-3 2-17,-1 5-3,0 1 30,-14 7-5,-2 7 17,1 5-26,-3 7 19,2 4-32,0 4 5,-4 10-5,4 6 14,-6 5-25,4 9-24,-2 5 8,-1 2-9,1 7 36,5-2-52,-4 1-7,4 1 17,4-7-5,0 2-36,3-5 43,5-6-47,1-4 8,2-3-98,3-2 79,1-5-54,4 2-52,2-6-55,0-4-93,12-9-49,-1-5-42,-1-4-85,7-11-154,-1-5-127,1-5 456</inkml:trace>
  <inkml:trace contextRef="#ctx0" brushRef="#br0" timeOffset="205605.8778">27494 8419 2982,'9'-7'218,"-7"7"-11,0 0-26,0 0-56,0 9-53,-2-3-19,0 1-39,0 2 23,0 0-56,0 14-4,-13 0-33,5-2-42,0 2-39,2-7 21,-1-1-195,2-1-48,1-3-57,-3-3-103,5-1-38,-2 0 48,2-1 316</inkml:trace>
  <inkml:trace contextRef="#ctx0" brushRef="#br0" timeOffset="206047.8157">27686 8373 2042,'23'-9'188,"-17"4"21,0 1 27,0 2-13,0-1 17,-2 3-72,0 0 3,-1 0-65,-2 0-19,1 0 11,1 9-23,-3-3-13,2-1-18,-2 3-69,0 0 93,0 1-14,0 1-6,0-1 3,-7 1-22,2 15-11,5-8 1,-4 0-20,1-2 1,1-3 6,2-1-13,-4-1 24,4-2 15,0-2 59,0 0-97,0-2 34,0 0 10,0-1 11,11-1-14,-6-2 22,1 0-31,1 0-13,0-8 0,14-5-10,-1-2-2,-1 0 13,2 0-16,-1-1 31,-1-2-14,0 5 39,-3 3-23,0-2 7,-4 3 25,-2 3 3,0 2 14,-4 0-16,0 1 2,0 2-23,-3 1-39,1 0 29,-1 0-34,1 0 4,-2 0 2,2 0-6,-2 0-3,0 0 6,1 0-15,-1 0-13,2 9 9,0-7-12,-1 0 8,2 0-6,-2-2-7,0 3 0,3-3 0,-2 0 34,0 0 17,4 0-22,-1 0-21,2 0 26,1 0-24,-2-7 26,3 7 6,0 0-7,-1 0 9,0 0-28,2 0 32,13 0-21,-8 8-26,-4-4 13,0 1-57,-2 0-50,-3-1-35,-1 0-64,2-1-42,-3 1-90,2-1-91,-2-1-63,2 1-136,-2-3-97,-1 0 415</inkml:trace>
  <inkml:trace contextRef="#ctx0" brushRef="#br0" timeOffset="206204.0683">28067 8086 3105,'-37'-22'123,"3"19"-44,7 0-17,-2 1-54,11 2-34,2 0-86,1-2-89,4 2-184,2 0-213,0-3-158,5 3 431</inkml:trace>
  <inkml:trace contextRef="#ctx0" brushRef="#br0" timeOffset="207063.2231">29050 7838 2138,'-8'-21'211,"8"14"30,0 0 8,8-1-27,8-6-9,-5 4 28,6-4-100,-3 3 28,0 4-51,5-3-32,-4 3-13,0 3-9,-3 2-5,-2 1-3,3 1-14,-4 0-14,-3 0-52,4 0 97,-4 0-20,0 0 21,2 8-17,-3-4-28,0 1 3,-2 0-16,-1 1 8,2 2-28,-4-1 15,0 1 12,0 0 8,0 1-2,0 0-1,-9 0-7,-3 10 36,-2 1 2,4-6-25,-6-1 3,0 2-2,2-5-17,3-3 7,0 0-12,1-2 10,-10 6-79,6-3 79,3-4 2,2 2 4,-1-2-37,1-1 10,1 0-11,0-1 18,2 0-25,0 1-19,-2-1 28,4 1 3,-1 0-28,2-3 30,-2 4-16,2-1 9,-1 0 0,2 0-5,2 0 21,0 0 9,0 0-14,0 3 9,0-1-256,9 1 393,-5 1-94,1 1-37,5 10 18,4-4 13,-6 0-13,-3 0 9,1-2-5,-3-1-3,-3 1-5,3-2-22,-3-1 6,0 2 13,0-2-28,-14 12-23,-1-1-2,5-6-25,-5 2-42,-4 1-53,3-3-62,-4 1-49,0-4-24,5-3-66,1 0-151,4-4-113,1-1-155,3 1-47,1-4 508</inkml:trace>
  <inkml:trace contextRef="#ctx0" brushRef="#br0" timeOffset="207531.8435">29395 7912 2686,'36'-16'363,"-12"10"-16,1 1-28,-10 5-41,1 0-51,-3 0-16,-1 10-4,-1-5-19,5 10-44,-3 3-24,-4 1-20,-3 5-53,-2 3-40,-4-5 13,0 5-10,-11 5-42,2-4-4,-3-2 21,-4 2-9,0-2-25,-4-1 14,-3-3-37,1-1 19,-2-2-24,0-2-25,2-4 0,0-2-21,6-3-56,2-4-69,4-1-42,2 0-54,0-3 43,2 0 12,4 0 23,2 0 21,0-14 31,0 7 40,6 0 36,8-15 15,3-3 35,2 1 57,4-5-4,2 2 41,-1 1-7,0 0 51,4 1 13,5-4 29,-3 4-9,4-3 13,-2 1-4,0 3 25,-1-2 12,-2 2 20,0 3 30,-2-4 26,-4 7 110,0 0-49,-7 1-48,-4 6-109,-3 1 114,-4 2-40,1 3-82,-2-1 4,-2 1-6,0 2-43,-2 2 33,0 1 24,0 0-16,-10 0 12,6 11-34,0-4 30,-11 11-22,2 6-45,0-1-12,-2 1 3,4 6-34,1-1 6,3-1-1,-1 3-30,3 1-6,2-1-66,3-2-51,0-6-41,0 6-55,13-4-48,-5-2-75,4 2 24,6-10-232,-1-2-149,4-4-140,-2-5 537</inkml:trace>
  <inkml:trace contextRef="#ctx0" brushRef="#br0" timeOffset="207984.8611">30316 7304 1695,'0'-8'324,"0"2"-10,5 2-25,1-1-39,-2 0-14,2 2-44,1 0-14,-1 0-56,2 1-44,-2 2 63,2-3-88,-2 3 11,-1 0-35,0 0 8,-2 0-18,-1 0 1,0 0 58,-2 7-118,0-5 48,0 1-21,0 1 13,0 2-44,-12-1 49,9 1-29,-3 0 22,2 0 17,0-1-30,-2 2 10,3-1-28,-1-2 44,2 1-19,-1 0-3,1 0 40,2-1-25,0 0-5,0 1 3,0 1-11,0-1-22,9 1-19,-4-1-86,1 0-44,2-1-153,12 4 58,-4-1-85,2-2-118,-3-1-139,-4 0-7,3-2 398</inkml:trace>
  <inkml:trace contextRef="#ctx0" brushRef="#br0" timeOffset="209484.5086">30347 7187 619,'-18'0'68,"9"0"85,1 0-135,0 0 49,-1 0-30,1 0 29,0 0 1,0 6 30,1-6 19,0 2 16,1-2-5,-2 0 8,2 2 20,2-2 4,-2 0 19,2 2-62,-1-2-32,2 0 23,1 0-20,-1 0-10,3 0-14,-2 0 19,2 0-14,0 0 20,0 0 37,0-8 9,0 8 7,0-5-27,10 2-6,-5-1-20,1 0 7,2 1 3,-4-1-19,4 2-23,1-2-4,-4 2 18,1 2-8,2-4-21,-2 2 13,-2 2-10,2-4-5,1 2 1,-2 2 10,-1 0-25,-1 0-12,3 0-3,-4 0 5,1 0-1,-1 0 3,0 0 5,-2 7-4,4-1-23,-4-2-21,0 4 3,0-1-12,0 2-20,0 0-30,-15 12 6,3-1-15,1 0 37,-3-1-39,0 3 41,2-2-23,-4 0 22,2 0 18,-1-4 19,-2 1 3,3 0-6,-2-1 22,-1-3-78,6-1 76,-1-4 25,-3 6-9,3-5 10,4-5-25,1 4 11,2-4 15,-1 0 7,2-2 35,2 0-40,-2 2-7,2-4-3,2 1-19,-2 1 14,2-2 32,0 0-22,0 0 23,0 0-2,0 0-52,0 0 82,8 0-20,-6 0-23,7-9 5,-4 9-10,1 0 7,2-2-29,-2 2-25,2 0 48,0 0-27,0 0 31,1 0-109,-2 0 80,1 0-11,0 0 8,0 0-39,-1 0-30,1 0-12,0 0-23,2 7-55,-5-7 20,4 0-119,1 0-22,-4 0-160,2 0-103,2 0-181,-4 0 89,2 0 441</inkml:trace>
  <inkml:trace contextRef="#ctx0" brushRef="#br0" timeOffset="210593.6248">26936 9557 2417,'-21'0'301,"18"0"-35,1 0-15,0 0-24,2 0-12,-2 0-6,2 0 21,0 0-21,0 0-40,0 0 23,0 0-31,10 0-44,-7 0-28,4 0-14,0 0 3,-1 5 8,2-2-39,-3 1 14,2-2-24,-2 4 5,0 0-18,-3 1 2,1 0-13,-3 2-10,0-1 15,0 1-19,0 1-23,-9 0 2,-4 11-60,0 3 102,-1-3-3,-5-2-29,0 1 6,3-4-11,-5 0-25,4-1 38,0-4-12,-3 1-32,7-4 10,1-3-21,3 0-56,3-2-9,-1-1-16,2 1-1,2-3 6,0 0 51,1 0-29,2 0 16,0 0-26,0 0-10,0-12 16,9 6 75,-3 0-127,8-10 47,2 3-7,2-5 21,1 2 71,1 2-5,4-2 7,-3 0 15,2-3-1,-1 1 24,0 4-8,2-3 40,-3-1-18,1 3 25,0-2 34,-1 0-8,-4 6 17,0-4-19,-5 4 17,0 2 74,-4 1-14,-1 1-18,2 0 39,-3 1-18,-1 2-1,1-1-19,-3 0 28,1 2-26,0-2-24,0 2-18,-2 0 25,0-1-5,2-1 11,-2 3-21,0-1 29,0 1 12,-2 2-44,0-5-10,2 3-34,-2 2 90,0 0-100,0-3-6,0 3 0,0 0 38,0 0 15,0 0-63,0 0 26,0 12-8,-10-4-27,6 0-4,-6 11 12,4 3-28,0-6-14,-3 6 14,3-5 3,2-1-2,1-2-45,-3 9-56,2-6 43,1 0 14,2-3-2,1-1-2,0-2-14,0 0-24,0-5 2,0 1-40,0 0-6,10-2-55,-5 0-84,3 0-83,1-3-78,0 0-90,0 0-163,3-2-173,-1 0-100,14 0 612</inkml:trace>
  <inkml:trace contextRef="#ctx0" brushRef="#br0" timeOffset="210874.8186">27662 9587 2871,'0'0'260,"-5"0"-79,5 0-13,-3 0-30,3 0 19,0 0-69,-3 0 28,3 0-38,0 0 25,0 0-34,0 0-48,0 0 3,0 0-29,7 0-18,-5 0-97,5 0 54,1 0-55,0-7-48,0 7-84,2-4-63,12-1-96,-5 1-64,-5-1-107,1 1-49,-1 0 357</inkml:trace>
  <inkml:trace contextRef="#ctx0" brushRef="#br0" timeOffset="211140.37">27854 9412 2056,'0'0'428,"6"0"-28,0-5-8,-3 5-64,5 0-45,-2-3-58,0 3-44,1 0-10,-1 0-4,2 0-77,-2 0 5,0 9-17,-2-2-35,0-3-5,-2 3 2,0 0-34,-2 0 21,0 3-27,0-1-3,-8 13-16,0 1 6,-4-3 13,-1-1-23,-2 3-36,1-2-1,-4-1-55,1 1-26,1-2-18,2 0-100,-4-2-76,6-5-96,0-2-170,-2 5-152,6-7-99,0 0 545</inkml:trace>
  <inkml:trace contextRef="#ctx0" brushRef="#br0" timeOffset="211640.2539">28475 9285 1476,'12'-18'296,"-8"13"20,-4-1 1,2 2-23,0 1 19,-2 1-35,2 0-11,-2 2 39,2 0-133,-2 0-9,2 0-65,-2 6 18,2 1-109,-2 2 0,0 1 9,0 2-35,0 15-15,-12 1-51,8 1-49,-3-4-76,-3 0-135,1-1-82,-1 3-141,2-3 46,-4 1 31,0-2-49,4-1 66,0-7 320</inkml:trace>
  <inkml:trace contextRef="#ctx0" brushRef="#br0" timeOffset="212358.8374">31077 7663 2027,'0'-17'277,"5"15"0,-5 1-40,2-2-8,-2 3 4,0-3 25,2 3-94,0-3 79,0 3-57,0 0 5,6-2-31,-2 2-16,2-3-18,2 3-46,0-4 8,2 4-24,17-2-49,-6-2 6,6 4-10,-2-3-3,-4 3 10,6-5-87,-2 2-26,-4 3-34,4-2-33,0-1-7,-4 3-34,6-4-34,-4 0-80,4 2 2,0-2-38,-4 4-47,4-6-40,-4 3-50,-6 3-60,7-3 152,-8 3 215</inkml:trace>
  <inkml:trace contextRef="#ctx0" brushRef="#br0" timeOffset="212671.2615">31210 7891 2132,'-16'12'308,"12"-5"9,2-1-20,-2-1-57,2-1-9,2 3-31,0-2-25,0-2-47,0 0 3,0 2-28,8-4-18,-2 2 12,0-1-79,4 0 52,0 1-46,16 2 12,-1-1-31,3 0-20,0-3 5,3 1-43,0 1-11,0-3-49,1 0-21,0 4-21,-4-3-27,5-1-41,1 0-61,-1 3-40,0-1-85,1-2-55,-2 2-76,2-2-16,-5 0 59,2 3 353</inkml:trace>
  <inkml:trace contextRef="#ctx0" brushRef="#br0" timeOffset="213811.6169">32423 7403 1874,'-18'-14'201,"14"10"18,0-2 43,2 0-3,2 1-79,0-1 5,0 1 5,20-8-10,-8 4-9,8-1-21,2 0 13,4 3 33,5 2-132,1 2 26,0 3-52,71 0 18,-17 22-11,-20 0 35,-23-7 21,-30 11-14,-5-11 4,-8 5-25,0 1-40,-45 26 8,5-11-28,-12-2-13,-8-6 10,10-5-4,2-7 24,32-10-22,4 0 17,0-1-6,2-1-9,4-1-12,-2 2-20,2-1 36,3 0-1,-1 2-6,4-2 34,-2 3-48,2 1 11,0 0-2,0 2 19,8 15 7,-1-3-11,1 1-5,2 1 38,0-2-28,1 3-8,0-1 21,-3 2 3,0-1-26,10 41 38,-11-23 43,-7-10 8,0-8-51,0 0 2,0-3-93,-29-15-48,11 10-83,4-7-83,-4 3-68,-5 1-75,2-3-79,-1-1-234,-3 2-276,5-2 487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9:08:19.25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4525 5124 2894,'33'6'59,"-13"4"-12,-2 6 44,-4 3 46,-1 7-18,-2 5 1,1 4-13,-5 8-5,0 5 23,-2-2 2,-1 7-41,0 2-22,0 7 15,-2 4 11,0-1-11,-2 7 1,0 1-33,0 5 7,0 4-4,2 1 40,-2 5-5,2 7-46,0 1-2,0 4-29,0 3 0,-1 3 2,2 6 26,0 2-2,-1 2-13,0 4 13,3 76-10,-4-41-46,-1-24 48,0-12-23,0 78 23,3-42-30,-3-21 2,0-13 21,0 76-6,-10-41-17,10-18 9,-7 55-6,5-37 1,1-25 3,-3 64 12,2-39-38,0-24 11,-4-14 37,2 83-6,-2-44 4,-3 38-12,0-7-25,0-40 37,1-16-5,1 57 5,-5-36-5,1 37 42,-1-41-54,4-20 48,-7 61 27,4-42-27,-1-21-7,4-18-9,-11 75-16,8-40 19,3-26-20,-4-11-21,3 0 13,-1 2-26,0 0 10,-2-1-6,4-2-2,0 0-66,2-4 2,0-2-27,-2-1-36,6-6-30,-4-3-68,4-4-47,-2-5-75,0-5-102,4-5-108,0-6-185,0-4-185,0-6 584</inkml:trace>
  <inkml:trace contextRef="#ctx0" brushRef="#br0" timeOffset="718.5592">2136 12317 2438,'25'23'38,"1"-19"18,10-2 32,-4 0-3,7-2-5,5 0 0,2 1 15,6-1-5,0 0-31,6 0 11,5 2-38,7-2 11,7 0 39,6 0-7,3 0-37,9-8-3,3 3 0,4-3-1,8 1-17,4 1 8,81-6-5,-12-2-30,2-3 15,-2 1-16,2 2 26,-1-4-25,0 4 90,-29 5-94,40-9-7,0 3 11,5-1 22,0 4 7,3 0-23,7-1-5,-1 1 15,2 1 34,0-3 7,3 5 41,3-3-10,5 4 18,2-1 9,3-1 19,0 5-18,5-2-29,-5 3-5,4 0-12,4-1-21,5 3-9,4 2 5,0 0 37,4 0-43,-3 0 26,-3 9-10,2-3 18,0-3 22,3 2 2,-5 5-10,-1-2-28,-2-1-1,1 2-10,-9 2-3,-3-1-20,0-2 15,-2 3-11,0 8-16,2-4 12,-7-5-21,-5 9-11,1-4-11,-12 3-20,-3 0-61,-4-2-6,-6 0-67,-7 2-25,-38-1-62,29 5-27,-29-6-65,-28 0-73,-13-2-125,-2 1-156,2 2-92,-2-1 489</inkml:trace>
  <inkml:trace contextRef="#ctx0" brushRef="#br0" timeOffset="2171.3438">3103 10097 537,'-29'15'42,"0"-8"23,8-3-2,4-1 76,3 0 1,4-2 12,0 2 29,3-3-7,0 2 18,-1-2-18,2 2-16,-2-2-28,6 3 16,-4-3-66,2 0 34,1 0 38,3 2-9,-2-2-7,2 0-34,0 0-1,0 0-20,7 0-24,5 0 2,-4 0 1,20 0-9,4-12 15,2 10 1,5-7-20,-1 3-20,4 1-65,5-1 137,-6 0-52,8-1-17,-1-1 19,7 4 2,1-5-25,3 2-27,5 0 48,2 1 14,2-1-31,2-1 2,3-1 11,4 1 33,4 0-8,2-2-23,6 2-23,5-2 2,-1 1 2,3-1-13,2 1 20,4 0-9,4 0 5,-2 0-1,6 1-11,0-2-86,-1 0 115,76-2 8,-49 1-11,-21 6-35,-13-1-20,1 0 36,2 3 5,1-1-8,-2 2 3,2-2 5,-2 0-14,0 2-8,2-1 10,-2-1-8,-1 4-1,0-4-55,-6 2 74,0 2 20,-2-5-60,-3 5 26,-1-4-20,-6 2 14,0 2 0,-3-3 3,-6 3-12,-4 0 5,-4-4 9,-3 4 4,-1-2-15,-4 2-4,-3 0 5,-4-2-21,-1 2 33,4 0-48,-6 0 17,-6 0-32,-4 0-19,-5 0-34,-7 0-47,-6 6-23,-4-6-23,-7 4-85,-2-3-137,-4 1-153,-2-2-198,-4 3-45,1 0 512</inkml:trace>
  <inkml:trace contextRef="#ctx0" brushRef="#br0" timeOffset="3436.6793">8600 9772 1297,'5'-10'189,"-5"8"61,0 0-17,0 2-35,0-2 9,0 2-20,0-5-12,0 5-6,0-3-30,0 3 1,0-2-2,0 2 15,-10 0 18,8-3-52,2 3-2,-3 0-24,3 0-30,-3 0 29,3 0 12,0 0-8,-3 0-8,3 0-20,0 7 23,0-4-92,0 3 54,0 1 1,0 0-41,0 0 4,0 1-15,0 0 5,0-1 1,0 1 5,7 1-16,-4-1-19,0-1 28,-1 1-20,2-2 34,0 1-24,0 0-1,0-2 16,1 0 25,3-1-48,-1-2 6,0 1-4,2-3 12,0 0 2,0 0-8,2 0-12,-2 0 1,1 0 11,13-17-8,-8 11-1,-3-1 27,-3 0-21,-1 1 17,-2-1-28,-4 0 12,0-1 7,-1 1-1,-1 0-7,0 2 11,0-4 14,-10 2-16,5-1 23,-6-8-33,-1 5 8,-3-3 30,-3 2-31,2 4 3,-5-2-4,0 2 38,0 4-103,5 0 149,0 1-88,2 1 16,1 0-22,2 2 64,1 0-182,1 0-53,1 0-10,1 0 5,-2 7-72,3-5-38,0 2-54,0 0-142,3 1-148,1-1-136,-1 0 449</inkml:trace>
  <inkml:trace contextRef="#ctx0" brushRef="#br0" timeOffset="4467.6869">8648 11844 1218,'5'-13'293,"-3"8"-12,2 2-43,-3 1 7,-1-1-15,5 1-20,-4-1 7,1 3-38,-2-3 12,2 3-14,0 0-18,-2 0-45,2 0-41,0 0-23,0 7 9,-2-1-43,2 2-22,0 2-3,2 17 17,-3-5-47,-1 10 100,5-5-226,-5 7-60,0-5-26,0 8-29,0 0-100,0 1-108,0 0-118,-10-3-77,8 2 461</inkml:trace>
  <inkml:trace contextRef="#ctx0" brushRef="#br0" timeOffset="5123.773">8428 12840 2081,'-4'13'300,"4"-14"-18,0 1-2,0 0-56,0 0-31,0 0-56,0 0-24,8 0-40,-1 0-12,1 4-21,0 1-17,11 7 2,-5 5 5,-2 1-15,-2 0 9,-2 7-25,-1-1 34,-5 2-24,-1-2 6,-1 3 0,0 6-18,-10-5 52,-1 0-31,3 2 52,-1-5-15,-3-2-17,2-1 14,-3-1-12,2-2-20,1-4 10,2-6-32,0 1-49,1-4-32,1-1-20,0-1-36,0-2-15,0 1-92,0-3-12,0 0-23,2 0 29,1 0 14,0-13 25,1 5 1,2-1 15,0-3-26,0-15 27,0-1 0,10-3 50,0 2 63,3-5-9,2 2 70,2-4-9,0 2 93,3-1 29,2 0 39,-1 2 47,-1 3-48,-1-1-4,3 0 56,-1 1-50,-2 3-5,0 2-32,-4 1 58,-1 6 8,-1 0 28,-5 5 45,2 3 29,-5 3-20,-1 0-63,0 1-22,-2 2-15,-2 0-16,0 1-13,0 1-23,0 2 6,0 0-17,0 0-33,0 0-10,0 0-1,0 0 13,-10 11 14,6-3-18,2 1 18,-6 16-7,2 3-24,0-3 12,-2 1-32,4 1-6,0 2-16,-2 2 6,4-2-18,-2 0-73,4 3-3,0 0 13,-2-1-5,2-4-1,0-3-90,0-3-47,7 3-54,-4-5-24,3-2-3,-4-5 27,2 0-18,2-4 19,0-2-41,-1 0-48,1-2-78,1 0 69,1-3 214</inkml:trace>
  <inkml:trace contextRef="#ctx0" brushRef="#br0" timeOffset="5311.2423">8825 13164 3021,'0'43'81,"0"-14"-38,-6-1 29,1-2-36,4 2 0,-4-2-53,2 0 6,-3 0-89,3 2-11,-1-3-144,0-1-170,0-6-82,2-1-167,2-2 376</inkml:trace>
  <inkml:trace contextRef="#ctx0" brushRef="#br0" timeOffset="6935.8853">8667 7863 1033,'0'-13'145,"0"12"16,0 0-14,0 1 12,0-3 1,0 3-6,0-3-46,0 3 64,0-3-25,0 3-83,0 0 85,0-4-6,0 4-21,0-2-14,0 2-13,0 0-31,0-3 9,0 3-47,0 0-9,0 0 22,0 0 7,0 0 1,0 0-44,0 0 36,0 0-26,0 0 20,0 0-40,0 0 7,0 12 10,5-8-15,-5 0-4,4 2 14,-2-2 4,1 1-14,0-1 2,0 0-5,2 0 14,0-1 37,-1-2-1,0-1-14,-1 2-21,1-2 13,2 0-36,0 0 34,0-9-18,0 4-7,-2 0 3,3-1 9,-2 0 11,0-1-28,9-9 29,-8 3-18,0 2 7,-3 0-10,-1 2-8,2 0 37,-4 1-9,0 4-5,0-2 21,0 1-2,0 1-1,0 0 39,0 1-85,0 1 36,0 2 0,0-4-9,-9 4-22,7 0 27,2 0-12,-4 0 16,2 0-27,2 0 1,-4 9 27,1-4-23,3-1-6,-2 2-9,2-1 30,0 2-13,0 0-13,0-1-10,0 1 29,0 0 11,0-2-35,10 1 23,-7-1 8,0 0-16,1 0-11,2-2 44,-2 0-38,-1-2 18,2-1-5,0 0 15,1 0 11,-2 0-18,2 0-16,0-11 12,1 6-1,-3-1 27,0 1-14,1-2-6,-1-2 3,-1 1 5,-1 1-4,0-1 35,0 0-13,-2-1 13,0 1 14,0 1-40,0-2 27,0 3-27,0 1 3,0-1-11,-8 1-6,5 1 21,0 1-31,0 1-1,0 2-12,-1 0 16,2 0-7,-2 0 4,-1 0-18,0 8 21,1-2-13,0 0-7,0 0 7,0 1-44,0 1-5,2 1 11,-1 0-45,0 1-9,3-3-35,-2 2-17,2 0-16,0-1 29,0 0-59,0-1-10,0 0-42,0-1-7,0 0-102,0-2-44,0 1-76,7-1 19,-5-1 28,0 0 314</inkml:trace>
  <inkml:trace contextRef="#ctx0" brushRef="#br0" timeOffset="7529.4618">8822 7726 1261,'12'-11'180,"-12"5"18,2 0-18,-2 1 11,0 0-27,0 0-5,0 2-22,-8-1-21,5 1 6,-2 3-3,1-4-70,-2 4 57,0 0 11,0 0-52,-2 0 11,1 0-34,0 0-4,0 0-26,0 10 21,0-6-10,1 0-28,0 1 13,0 1-8,3-1 14,-1 2 13,0-1-3,1 1-26,0 0 5,3 0-5,0 0 21,-2 0-10,2 0-21,0-2 36,0 0-22,0-1 94,9 1-102,-3-2 13,-3-2 24,0-1-16,3 0 3,-2 0-2,2 0-5,0 0-19,0-10 31,0 5-8,-1 0 9,-1 0 15,2-1-9,-2-1-1,1-1 2,-3 2-2,0-1 39,2-1-3,-2 3-33,-2-1 22,0 1-27,0 1 33,2 0-30,-2 1 5,0 0-34,0 1-4,0 2-9,0-3-10,-9 3 14,7 0-40,0 0-6,0 0-24,2 0-69,-6 0-38,2 0 18,1 8-214,-1-6-80,1 2-63,1 0-117,2-1 21,0 0 390</inkml:trace>
  <inkml:trace contextRef="#ctx0" brushRef="#br0" timeOffset="8357.426">8850 7718 1025,'-14'11'119,"9"-7"25,-1 0-8,1 0 70,-1-2-48,1 2-35,1-1 9,-1 0 2,2-1 4,0 0-8,-1 0 2,0 0-22,1-2 16,1 2-40,2-2-8,-4 0-26,4 1 14,-3-1 8,3 0-47,-3 0 3,3 0 15,0 0-18,-2 0-7,2 0-7,0 0 81,0 0-80,0 0 10,0 0 11,0 0 57,0 0-36,-3 0-1,3 0 6,0 0-40,0 0 54,0 0-24,-3 0-19,3 0 11,0 0-5,0 0-19,0 0-2,0-8 18,0 8 3,0-3-19,0 1-9,0 2 55,0-5-26,0 2-2,0-2 8,0-2-2,0 0 16,14-11 4,-8 0-18,1 2-9,6-9 19,-2-1-40,6-1 5,0-2-91,-2-3 104,8 2-34,-1-4 14,0 6-7,1-4 14,1-1-23,1-1 22,4-2-34,0 0 28,3-2-6,0-3-11,4 2-7,-1-1 1,0-2-4,5 3 16,3-2 16,0 2 5,4-2-35,1 0 3,3 1 7,4-2-6,2 0 4,1 1 6,7-2 12,1 1-20,2-3-65,3 0 104,4 1-30,52-27 25,-25 16-31,-14 11 1,-6 3-12,53-22 11,-27 13 21,-16 11-36,-9 5 30,61-22-10,-31 13 3,-15 9 4,-9 3 9,4 2-13,59-19-6,-32 11 8,-16 9 3,-9 3 15,2 0-26,67-17-50,-29 15 96,-21 4-22,51-10 8,-35 8-49,-17 6 16,-11 4 18,4 0-18,71-8 11,-34 5 33,-25 3-58,-13 5-23,4-2 33,-1 3 3,6 0-12,-5-1 11,1 1-4,-1 1 17,-3 0-1,0 2-25,-2-3-18,-2 3 34,0-2 1,-4 2-17,-4 0 2,0 0-3,-6 1 5,-2 2-3,-6-3-12,-5 1-20,-2-1 4,-7 1-16,-5 3-17,-5-4-5,-7 3-17,-2-1-28,-1 1-31,-9 1-23,-2-2-51,-9 2-124,-6 2-180,-5 0-215,-7 0-3,-1-3 479</inkml:trace>
  <inkml:trace contextRef="#ctx0" brushRef="#br0" timeOffset="24744.1792">11208 7935 2146,'19'-37'197,"-12"23"6,0 3-41,-2 2 14,0 2-17,-1 5 46,0 0-79,0 2 45,-1 0-38,0 0 4,0 13-14,-1-2-68,5 19-4,-4 3-23,-1 5 0,2 5 16,-4 4-31,0 3-24,0 2 16,0-3-26,0 2-14,-11 4 4,5 2 16,1-2-30,-4 1-72,2-5 136,0-1-80,-3-1-14,1-5 4,1-2-52,-2 4-54,3-6-87,-2-6-95,2-3-97,-1-3-164,-1-4-25,2-9 381</inkml:trace>
  <inkml:trace contextRef="#ctx0" brushRef="#br0" timeOffset="25009.7413">11174 7716 3023,'21'-41'353,"0"9"-7,2 6-38,4 1-36,0 5-58,4 4-33,5 2-26,-1 5-74,0 7-7,1 1-23,-3 9 15,1 0-23,-6 7 16,0 2-16,-4 4 9,-6 4-33,-2 1 17,-6 6-31,-6 3 21,-3 3-6,-1 3-20,-14 3 13,1-5-27,-5 1 10,-4 2 16,-3-2-20,-3-1-29,-4 0 15,1-4-74,-4-1-84,4-1-34,-3-4-96,0 0-45,4-4-106,1-4-57,-1 2-35,1-6-85,1-3 8,8-3 67,2-4 350</inkml:trace>
  <inkml:trace contextRef="#ctx0" brushRef="#br0" timeOffset="25259.68">11926 7601 2566,'32'-22'305,"-22"10"-1,-2 4-24,-2 2 6,-2 1-52,-1 1-36,0 0-69,-1 3-27,0 1 21,-2 0 33,0 0-4,0 0-9,0 14 7,0-5-58,-9 18 4,1 4-45,0-1-76,-3 4 63,0 4-5,-5 1-37,5 3-21,-1-4-86,-2 3-42,2-1-56,0 0-13,-1 1-366,1 0 453,3-4-190,2-6-138,2-3-89,2-9-113,1-3-50,2-9 123,0 1 428</inkml:trace>
  <inkml:trace contextRef="#ctx0" brushRef="#br0" timeOffset="25634.5869">12301 7745 2113,'12'5'288,"-11"-5"15,5 0-61,-2-8-26,2 3-84,0-2-63,-1 0-11,10-11-22,-2-5-41,-1 5 25,0-5 28,-3 0-31,1 1 46,-6-2 2,0 5 5,-1 2 12,-2 1 3,-1 3-16,0 0 0,0 3-4,0 1-37,-9 1 4,5 1-3,0 0 12,-2 2-10,1 2 5,-1 1 16,-2 2 21,3 0 14,-3 8 14,-7 7-33,5 0 46,-5 5-26,1 5 4,6 0-23,-2 5 13,5 2-7,-1 0-34,-1 2-7,5 0-24,-1 1-2,3 4-17,0-5-43,0-1-28,0 1-35,10-6 31,-3 1-56,1-7 43,2-2-114,4-3-9,5-4-26,-4-6-120,7 4-141,-2-9-146,-1 0-159,9-2 72,1-12 499</inkml:trace>
  <inkml:trace contextRef="#ctx0" brushRef="#br0" timeOffset="26009.5036">12870 7445 2445,'24'-23'250,"-16"2"7,-1 0 47,-6 4-152,-1 3-28,0 4-25,0 1-16,0 2 9,-11 1 22,6 2 11,0 0 21,-1 3 9,-1 1-7,-1 0-6,1 7 0,0-1-7,-7 11-37,-2 0-16,5 5 14,-2 4-32,5 1-1,0 2-1,3 3-42,1 0-10,-1-1-8,2 2-1,3-1-27,0 1-11,0-1-96,12-1-1,-8-4-4,3 1 1,5-5 1,2-2-10,1-3-35,-1-4-58,5-2-67,3-5-184,0-1-12,-1-5-182,-3-1-114,12 0 467</inkml:trace>
  <inkml:trace contextRef="#ctx0" brushRef="#br0" timeOffset="26384.4088">13411 7578 2852,'0'-14'270,"0"11"-34,5-1 4,-1-2-56,0-1-45,0 0-52,9-9-20,3-1-41,-4-1 8,-1-1-17,2-1-8,-2 1-26,0-1 13,-2 1 2,-2 2 31,3-3-28,-6 3-21,-2 3 14,-1 0 6,-1 3 27,0 0 30,0 2-35,-12 2-45,8 0 49,-3 1-3,0 3 22,-3-1-19,0 3 17,0 1 20,-1 0-1,-14 10-4,2 1 32,-2 5-35,4 6-11,-2 0 15,-1 3 22,7 4 10,-2 0 1,1 6 29,4-1 3,-2 0-48,5 1-1,3-2-14,2 0-27,5-3-4,1-2 9,0 1-36,13-6-29,-1-1-14,6-2-57,4-5-90,4-4-106,5-2-107,10-7-135,-1-1-145,3-1-150,1-12-163,-2 2 601</inkml:trace>
  <inkml:trace contextRef="#ctx0" brushRef="#br0" timeOffset="27149.8552">14066 7380 1240,'-11'-13'190,"11"9"13,0 1 51,0 0-15,0 0 8,0 0 36,0 1-33,0 0-45,0 2-7,0-5-35,0 5-34,0-4-54,0 2 33,0 2-34,-3-3 24,3 3-39,0-3-3,0 3-11,0-3-2,0 3-8,0-3-17,0 3-9,0-3 32,-3 3-10,3-3 25,0 3-11,0 0-5,0-3 44,0 3-39,0-4 8,0 4-10,-3-3-21,3 1 73,0 2-10,0-3-16,0 3 7,-3-3 12,3 3-34,0-2-13,-3 2 0,3-3 0,0 3-14,-4 0-3,4 0-26,-2 0 11,2 0 16,-5 0-37,0 10 14,1-2 2,0 0-9,-5 12 6,1-1-11,-1 3 12,2 2-11,3-4 35,-3 4-67,4-2-7,0-7 21,3-1 0,-2-3 44,2-3-39,0 1-2,0-4 38,0 0-10,0 0-12,7-3 21,-5 1-30,1-2 28,0-1-5,1 0-20,1 0 7,1 0 20,0-10-33,1 5 37,-1 1-19,0 1-9,1-2 9,-1 1 1,0 1-13,1 0 34,-2 1 10,1-1-32,1 3 22,-2 0-14,0 0 14,1 0-20,1 0 7,1 0 0,0 9-21,0-4 4,14 2 29,-5-3 0,1 0-33,-4-2 21,0 0-11,-1-2 32,13 0-20,-3-9-7,1-3-1,-4 0 10,1-1-8,-2-2 9,-1-3-9,-2 0-8,-6 1 47,0 2-51,1-3 32,-5 3-44,-2 1 24,-1 1-14,-2 2-89,-1 1-17,0 0-46,0 2-53,0-1-40,-9 2 7,6 0-55,3-1-63,-4 0-110,2 1-143,-1-1-119,3 3 18,-3-3 469</inkml:trace>
  <inkml:trace contextRef="#ctx0" brushRef="#br0" timeOffset="27493.5399">14906 7087 3753,'0'-15'326,"0"11"-41,5-1-98,-3 1-23,-2 1-42,0 3-20,3 0 7,-3 0 19,0 0-43,0 8-23,0-2-21,-11 3 24,1 15-43,-3 2-17,1 0-7,-1 2-36,-1 3-52,1-1-83,-2-3-86,3 2-73,0-1-64,0-4-82,3 2-72,0-6-60,3 4-43,3-11 46,0-4 120,3-3 291</inkml:trace>
  <inkml:trace contextRef="#ctx0" brushRef="#br0" timeOffset="27821.574">15179 7116 2066,'37'-11'291,"-20"-5"-27,-6 6-14,-2 3-20,-2 1-4,-2 0-75,-1-2-12,-1 3-5,-2 0-23,-1 0-59,0 0 69,0 2-44,0-1-1,0 2-15,-8-1-6,4-1-1,-1 2 4,-1 2-16,0-4 19,0 2 14,2 2-31,-1 0-12,1 0 2,0 0-17,-1 0 14,2 9-25,0-4 14,0 3 7,3 2 23,-2 2 13,2 16 39,0 2 47,0 3-61,0-2-41,0 4-10,0 2-35,0-4 36,0-1-36,0-3 13,0-6-35,0 5 17,-6-3-29,-3-2-48,-4-2-61,1-3-86,-5-4-65,0 0-47,1-5-182,3-6-179,0-1-238,1-2-26,4 0 678</inkml:trace>
  <inkml:trace contextRef="#ctx0" brushRef="#br0" timeOffset="28227.7351">15541 7179 3195,'21'0'352,"-14"0"-71,0 0-60,14-11-77,-2 3-41,1-3-62,-2-1-10,-3-1-12,6 0-13,-5-2 10,-5 5-18,2-6 18,-4 4-8,-1 0 10,-3 0 8,-3 0 24,0 2-12,-2 1 15,0 3-44,0 0 3,0-1-6,-12 1-27,5 3 31,0 2-22,0 1 3,-1 0 18,-13 11 19,7-4-1,-5 7 7,3 3-7,3 0-13,-1 5 30,2 0-2,4 1-7,-1 3 23,6 0-16,-2 0 44,4 4-6,1-1-23,-3-1-36,3 1-34,0-1-34,12-1 4,-2-4-23,-4-6-68,7 4 114,4-7-54,2 0-21,1-4-64,-1-7-79,5 2-97,3-6-63,2 1-95,-1-15-64,4 4-100,-3-4-45,3-4 406</inkml:trace>
  <inkml:trace contextRef="#ctx0" brushRef="#br0" timeOffset="28462.0514">14943 6598 4931,'-29'0'89,"5"0"-75,7-5-62,4 5-141,1-3-179,1 3-198,2-3-227,2 0-246,0 3 531</inkml:trace>
  <inkml:trace contextRef="#ctx0" brushRef="#br0" timeOffset="60126.4982">21302 1393 2578,'6'9'49,"-3"-1"29,-2 3 12,-1 17-12,0 4-75,0 6 82,0 4 19,-9 4-45,5 7 31,-2-6-42,0 8 20,1 4 13,-3 5 14,2 4-51,-3 2 12,1 6 2,1 2-1,-3 5-117,1 3 125,-2 4-26,1 4-23,-1 7 9,-1 4 5,0 4-2,-10 68-11,7-35 12,4-23-4,-13 56-13,8-32 11,-1-20-8,-3 54-8,2-32 47,-2 33-13,4-36 37,4-19 2,-7 59-34,5-34-9,-5 30-12,6-29-16,2-22 23,-1 60-26,-1-4 14,4-35 16,2-19 6,-3 57-7,1-32 2,3-21-1,1 57-22,-1-33 1,-2 32-12,5-38-5,-2-19 18,2 65 27,-1-39 1,0-26-8,2-15 12,-2 78-37,0-38-6,1-27 11,0-14 9,-1 78 4,1-41 3,1-24-29,2-16 42,-3 6-16,3 78 23,0-46-19,0-21 7,0-17-10,0 4 9,0-1 14,0 6-34,10 68 32,-7-41-9,-1-26 9,-2-16-39,3 2-26,-1-2 54,-2 2-64,2 2-1,1 1-14,-1-4-5,-2 3-52,4-3-30,-3-5-41,2-1-72,-3-3-33,2-4-73,1-4-28,-3-5-90,2 0-127,0-7-174,-2-4-13,0-5 496</inkml:trace>
  <inkml:trace contextRef="#ctx0" brushRef="#br0" timeOffset="61024.1634">18925 10660 2289,'76'0'85,"-5"-7"52,-4 7 12,7-2 95,4-1-152,7 3-12,7-5-13,2 2-44,8 1 22,8-2-26,5 2 4,4-2-5,77-3-15,-35 5 22,35-3-19,-41 0 17,40 1-8,-36 0 9,-21 3-12,65-4 8,-7 1 13,2 4-3,-1 0-15,-34-1 44,42 1-10,-5 0 20,-3 0 30,5 7-36,-3-3-8,0 4 6,6-3 41,-7 3-18,4 3-11,1-4 17,-2 3-18,5 1 39,-1 1-29,0 0 0,2 1-7,-5 2 26,1 6-13,-1-7 10,5 5-39,2 0-73,1-3 122,-1 5-28,2-4 18,2 0-19,2 6-39,3-6 14,1 0 7,4 2-28,5-2 1,-4 3-17,1 1 12,6-1-5,-8 4-25,-2-2 4,0 1-9,-4 5 37,3-3-73,0 0-6,-2 5-30,-1-3-93,-2 0-33,-3 9-83,-4-4-94,-5 0-100,-3 8-144,1-5-246,-12 6-208,-1-7 716</inkml:trace>
  <inkml:trace contextRef="#ctx0" brushRef="#br0" timeOffset="63992.2228">23363 1265 1361,'11'0'15,"-7"-7"30,0 5 31,-1-1 53,1 3 4,-1 0-6,-2 0-6,2 0-3,-1 0-25,-2 0 0,4 11 4,-3-3-7,-1 1-18,0 1-26,2 4-37,1 13-34,-3 4 35,0 0-11,0-2-60,0 6-58,0-3-113,0 0 35,0 1-104,0 4-5,0 1-13,0-3 7,0 4 18,0-4 177</inkml:trace>
  <inkml:trace contextRef="#ctx0" brushRef="#br0" timeOffset="64289.0189">23344 3316 1129,'0'36'131,"6"-2"-79,-6 1 8,0-4-17,0 1-25,0-2 18,0-2-35,0 1 10,0-6-16,-9 2 17,9-3-44,0-6-51,-3 1-60,3-5-67,0-1-19,0 0 52,0-2 5,0-1-25,0 0 135</inkml:trace>
  <inkml:trace contextRef="#ctx0" brushRef="#br0" timeOffset="64804.5321">23415 2541 347,'20'-31'14,"-15"15"17,0 4 20,-2 2 16,0 2 42,-1 2 40,-1 0-23,2 2-26,-1 1 24,-2 0-8,0 3 0,2 0 43,-2 0 5,0 0-14,0 0-42,0 0-20,0 0-27,0 13-31,0-4 2,0-1-19,0 0-20,0 3 24,0 0-32,0 19-26,0-8-24,0 6-59,0 5-6,-8-5-36,6 7-32,2-4-66,0 3-25,0 1 14,-4 1-17,2 1 215</inkml:trace>
  <inkml:trace contextRef="#ctx0" brushRef="#br0" timeOffset="65212.428">23381 4550 1829,'0'11'4,"4"-3"11,-1 2-17,-3 1 31,0-1 13,2 2 19,-2 0-13,0 0 9,0 20 9,0-3-9,0 0-12,-8 0-12,3 0-10,5-1-28,-6 1 9,2 0-70,0-2 80,0 3-37,0-4-39,0 3 153,-1-2-360,1 2 40,0 3-68,0-3-48,1 2 26,-1 2 35,-2-3 154</inkml:trace>
  <inkml:trace contextRef="#ctx0" brushRef="#br0" timeOffset="65556.1285">23302 6480 1000,'0'56'145,"5"-18"-2,-5-5-34,0-1 13,0-1 10,0-3-5,0-6 14,0-2-27,0 8-6,0-6-10,0-2-25,0-3-23,0-2-29,0 0-7,2-3-13,-2 2 6,0-3-4,0 1-21,2 15-2,0-5-27,-2-3-34,0-3-58,2-2 3,-2 0-64,2-3-63,-2 0 7,0 1-45,0-1 60,2 0 51,0 0 2,0 17 106</inkml:trace>
  <inkml:trace contextRef="#ctx0" brushRef="#br0" timeOffset="65790.4269">23381 7801 1347,'8'39'22,"-7"-3"2,-1-1-35,0 2 2,0-4-13,0-1 15,0-3 0,0 4-3,0-2-22,-9-3 36,6 3-16,3-8-34,-4 5-11,2-7 12,2-2-32,-5 7-16,5-7 3,-4-2-78,4-2 5,-4-1-48,2-1 126</inkml:trace>
  <inkml:trace contextRef="#ctx0" brushRef="#br0" timeOffset="66040.3576">23323 8950 445,'14'40'71,"-15"2"-85,1-5 26,0 1-50,0-1 11,-9-2-3,6 1 7,0-1-11,-2 0 8,4-2 4,-3-1 92,0-2-122,0 2 18,0 0 26,0-4-5,1 1 9,3-1 12,-6-1 0,2 1 4,1 0-4,-2-1 7,5-5-11,-3 3-11,1-3-6,0-3-22,-1 9-7,3-7-26,-5 6-3,3-7 48</inkml:trace>
  <inkml:trace contextRef="#ctx0" brushRef="#br0" timeOffset="66227.8123">23221 10852 281,'0'41'-60,"0"-5"-25,0 1 51</inkml:trace>
  <inkml:trace contextRef="#ctx0" brushRef="#br0" timeOffset="66430.9069">23264 12059 605,'10'47'-14,"-9"-3"1,-1 0-10,1-1-34,-1-1-9,0-3-9,0-1-31,0 3 43</inkml:trace>
  <inkml:trace contextRef="#ctx0" brushRef="#br0" timeOffset="66633.9738">23141 13877 91</inkml:trace>
  <inkml:trace contextRef="#ctx0" brushRef="#br0" timeOffset="66743.3242">23117 14709 22</inkml:trace>
  <inkml:trace contextRef="#ctx0" brushRef="#br0" timeOffset="66915.1561">23129 15346 921,'5'44'103,"-5"-1"-38,0 0-2,0-2-8,0 1-58,0-4 43,0 3-11,0-4-21,0 3-7,-8 2 9,4 0-8,1 3-1,1-1-34,-6 1 20,3 2 3,-1-1 11,0 1-23,3 0-3,-2 2-52,-1-2-19,1 0-67,1 0-25,-1-3-32,1 0 107</inkml:trace>
  <inkml:trace contextRef="#ctx0" brushRef="#br0" timeOffset="68142.1952">17417 8915 2561,'-12'16'27,"1"-17"-48,2 1 14,2 0 17,2 0 12,1 0-28,2 0 47,2 0 0,0 0-17,0 0-2,0 0-5,0 0-11,11-8-7,-6 8 4,2-4-18,0 4-57,2 0-82,1 0-28,-1 0-108,2 0-105,17 0-93,-1 0 26,2 0 291</inkml:trace>
  <inkml:trace contextRef="#ctx0" brushRef="#br0" timeOffset="68314.0169">18476 8881 1930,'34'6'-205,"4"-6"-13,-6 2 62,1 1 10,1-3 9,-4 0-53,1 0 40,-1 0 45,0 0 33,-2 0 14,2 0 23,0 0 16,0 0 15,-1 0 5,-6-8 5,8 8-10,-4-4-10,-2 4-26,7-2-50,-2 2 16</inkml:trace>
  <inkml:trace contextRef="#ctx0" brushRef="#br0" timeOffset="68497.3812">20075 8869 2544,'50'7'-103,"-18"-4"-64,-3 2 70,0-3 25,2 2-28,1-4-14,1 0-82,0 0-37,4 1-19,-4-1 38,2 0 53,1 0 47,-1 2 44,4-2 35,-3 3 24,1 0-13,-1-3-15,0 4-12,1-3-21,-1 1-42,4-2 37</inkml:trace>
  <inkml:trace contextRef="#ctx0" brushRef="#br0" timeOffset="68653.577">21673 8909 2461,'38'10'192,"-4"-11"-22,-3 1-45,-2 0-11,-6 0-51,-3 0-18,9 0-36,-6 0 16,-3 0-46,-1 0 4,8 0-56,1 0-31,0 2-33,0-2-36,2 0-49,-3 2-85,-3-2-134,6 0-100,-2 2 121,-5-2 233</inkml:trace>
  <inkml:trace contextRef="#ctx0" brushRef="#br0" timeOffset="69450.2605">23152 8918 1063,'-6'10'32,"-1"-11"-3,3 1 54,1 0 77,-1 0-16,2 0 19,2 0 6,-3 0-10,3-8-8,0 6 9,0 2-77,9-3-24,-3-1-34,2 0 22,-1 1-20,2 1-47,2 2-31,15-5-73,-5 2-73,5 0-84,-3 3-79,5 0-121,-4 0 73,5-2 250</inkml:trace>
  <inkml:trace contextRef="#ctx0" brushRef="#br0" timeOffset="69637.7276">24091 8888 2143,'37'22'-4,"-4"-17"-2,-2-4 91,0 1-137,1 1 39,-1-2-7,-4-1-30,2 1-12,0-1-13,-4 4 0,-2-3 28,1 3 6,-1-4 21,-4 1 6,-3 1 71,0-2-133,11 5-53,0-3-54,-2 1-47,-3-3-73,6 3 64,-8 0 42,2-3-17,6 0 155</inkml:trace>
  <inkml:trace contextRef="#ctx0" brushRef="#br0" timeOffset="69793.9286">25333 8969 1767,'38'11'72,"-2"-12"25,-5 3-1,-2-2-8,1 0-27,-6 0-30,4 0-29,-7 0-5,0 0-2,7 0-7,-7 0-31,6 0-26,-4 0-37,-3 0-4,10 0-23,-6 0-38,4 0-20,-1-10-36,0 10-8,1-2 37,-5 2 30,5-3-20,0 3 99</inkml:trace>
  <inkml:trace contextRef="#ctx0" brushRef="#br0" timeOffset="69917.8381">26366 8949 869,'35'0'-139,"2"0"30,-6 0 24,1 5-8,-1-5-25,0 0-43,-1 0 120</inkml:trace>
  <inkml:trace contextRef="#ctx0" brushRef="#br0" timeOffset="70027.1872">27172 8954 962,'46'15'9,"-4"-15"-53,1 0 9,-1 0-6,-4 0-44,3 0-31,2 0 2,-1 0 3,1 0-20,-5-8-7,4 8 99</inkml:trace>
  <inkml:trace contextRef="#ctx0" brushRef="#br0" timeOffset="70792.6417">28900 9070 921,'-52'-17'103,"21"10"63,6 2 2,6 1 21,-2-4 88,5 5-68,6-2-50,1 1 2,4 1-27,-1 0 11,1-1 8,3 0-18,0 1-17,0 1-32,2-1 14,0 3-74,0-3-23,0 3 22,0-4-19,11 1-27,-5 1 17,1 2-55,2-4-31,1 4-12,15-4-48,3 2-40,-2 2 8,6 0-44,0 8-19,2-5-20,5 1-16,-1 2-25,3-3 31,0 3 58,2-1 65,2 0 34,0 2 29,3-1 11,-2-1 17,0 0 77,1 2 9,-1-2 9,1 1 20,-3 1 6,0-5-16,-3 4-22,-4-2-14,-2-1 7,1 2-14,-2-2 14,-4 0-8,1 0-3,-3-1 9,-6-2 12,-1 2 4,-6-2 43,1 2 48,-2-2 62,-2 0 7,-4 0 23,2 0 33,0 0 13,-1 0-45,-1 0 12,0 0-32,-2 0-59,2 0-30,-3 0-48,3 0-25,-1 0-46,-1 0-46,2 0-21,0-8-36,0 8-60,3 0-63,-2 0-51,3 0-91,17-3-48,-4 3 82,6 0 191</inkml:trace>
  <inkml:trace contextRef="#ctx0" brushRef="#br0" timeOffset="70964.4664">30979 9127 1774,'32'0'-36,"-7"0"25,-5 0-15,-3 0 6,-2 0-17,-1 0-42,12-6-59,-8 3-29,0-2 9,-3 4-39,-2 1 55,-1-3 39,2 3 15,-3-2 30,0 2 12,3 0 0,13-3-32,-4 3-24,8 0 41</inkml:trace>
  <inkml:trace contextRef="#ctx0" brushRef="#br0" timeOffset="71136.3094">32055 9139 2244,'33'19'16,"-12"-17"-25,-1-2-16,-3 0-4,-2 0-2,2 0-49,-3 0-61,20 0-82,0 0-57,-2 0-74,1 0 29,4 0 52,5 2 150</inkml:trace>
  <inkml:trace contextRef="#ctx0" brushRef="#br0" timeOffset="75188.7825">23726 431 514,'15'-15'154,"-9"5"86,3 3-12,-2 0 18,0 7-39,-7-8-9,0 8-41,0 0-8,0 0-37,7 0-6,-7 0-9,0 0 9,0 0 8,0 30-23,0-11-11,0 0-20,0 4 0,0 1 41,7 7-20,-7-1 7,0 6-3,0 33 1,0-20-50,0 14 9,0-22-6,0-5 1,0-2-23,0 3 12,0 30-15,0-23 6,0-6 14,0 30-3,9-4 15,-2-14 7,-7-23 1,7 1-17,-5 2-15,-1-3-15,2 4 17,1-4 15,-3 4-23,-1-3-18,4 1 18,-2 2 2,-2-1-56,2 0 59,0-1 0,2 2-4,-3-3 9,1 2-20,0 0 4,0-1-2,3 0-11,-2-1 9,1 2 7,1 0-4,-2-2-7,1 2-15,0 0 7,0-1 19,2 1-13,-2-1-6,0 0-7,1 3 40,0-1-24,-1-1 12,2 0-38,-2 0 8,2 2 32,-2-2-16,2 1 13,-1 0-24,-1 2 16,3-3-7,-3 5 14,2 2-3,0-4-5,-1 5-2,0-5 8,0 6 11,-1 0 0,0-4-35,2 1 24,-1 2-6,0 1 1,0 0 14,0-1-17,0 1-2,0 2-4,1-3 23,0 3-21,1 1 14,-2-2-6,1 0 0,2-2-10,-2 0 18,0 1 2,4 0 2,0-1-26,1 1 20,-2 0-3,0 0-5,3-2-3,-4-1 10,1 0-13,3-6 10,-2 5 50,1-3-97,0-1 36,0 3-3,3-3 6,-3 1-4,3 0 19,-1-1-12,1 1 56,-1 0-101,0-4 41,-1 3 0,2 0-4,1 1 2,-3-1-9,-1-4 32,2 6-23,1-3 1,-1 0 4,2 4 12,0-4-32,0 1 29,2 2 18,-3-2-35,2 2-2,1 0 1,-2-1 10,1 2-16,2 1 30,-2 0-9,0 0-1,2 1 13,-3-2-28,0 1-10,2 4 39,-3-5-21,5 3 6,-2 0 3,0 0 9,3-2-6,-1 1-10,1-1 19,0-1-35,-3 1 33,2-6 11,-2 5-19,4 0-6,0-3 24,0 4-35,0-1 19,-2-4 17,2 4-36,1-4 19,-1 3-7,1-1 4,-1-2 1,1 4-2,1-3-5,-3 1 0,3 2 11,-3-5-11,1 0-16,0 4 32,2-3-7,-2 3-14,2 1-3,-2-2 12,2 1-1,0 0-1,-2 0 0,2 1-21,1-2 41,-4 2-3,4 2-26,-1-6 15,1 3 17,-1 0-22,1-1 10,0 0-6,2-1-20,-2-1 18,2 2-1,-2-3 8,3 0-1,-3 1-28,3-2 32,-2 0-36,-1 2 38,2-3-8,-4 1-23,4 1 21,-3 1-9,2-3 5,3 1 2,-5-2-11,0 3 11,5-1-26,-4 1 32,0-4-8,5 1-72,-6 1 110,3-3-23,0-1-2,-1-1-27,-4 0-20,5-2 36,-1 0-2,1-1-27,-1-2 43,-2 2-15,5-3-1,-4 0 9,4 1-28,-2-2 15,0 0-5,1 0 14,-3 0-4,1-2-11,0 1-2,-1 0 9,-1-1-20,0-1 1,0 0 48,-2 3-34,2-4 20,-1 1-27,1 2 3,1-2 16,-2-1 8,1 2-21,2 1 14,-4-2-26,2 1 47,0 1-38,1 0-18,1-2 48,-4-1-16,3 3-32,2-2 45,-2 1-19,-2 1 2,3-2-3,-2 0-2,2 1 20,-1 0-14,-3-1-17,2-2 15,-1 2 1,-2-1-3,4-2-15,-2 0 16,0 4 9,1-2-14,-1-2 8,-2 1 10,3-1-29,-4 0 9,2 0 28,3-1-56,-7-2 46,4 2-38,2-1 29,-8 0 10,-1-3-11,0 0-9,-1 0 18,10 4-13,-5-3 3,-3 0-23,1-1-7,-4 0 9,10 5 19,2-4-69,-7 1 112,4 1-13,0-2-39,-6-1 30,8 4-38,-1-1-40,-1 0 68,2 0 0,1 1-10,-2 2 63,1-3-107,-7 0 13,7 3 18,-2-2 8,-5-2 8,3 3 4,-2-3-9,-5-1-37,2 0 55,-3-1-13,-2 1 7,3-1-10,8 5-18,-4-2 11,-1-2 12,-3-1-4,-2 0-16,2 1 20,-4-2-4,1 1-2,0-1-21,-1 0 26,14 6-10,-5-4-87,-2-2 126,0 2-1,0-1-34,-4-1 20,12 5-34,0-1 9,-5-1 13,-2-1-22,8 0 7,-6-1 13,-2 0-24,-2 0-306,1 0 412,8 4 36,-6-4-59,-1 2-23,8 0-48,-6-1-1,-2 0 0,8-1 13,-8 3-14,0-1 7,8-1-10,-8 1-2,7 3 13,-5-4 10,-3-1-23,0 0-4,-1-1 49,-2 0-30,0 0-80,-3 1 100,0 0 2,17 4-20,-7-3 5,4 4-19,-4-6 22,-3 0-24,6 6 9,0-3-6,1 1 11,-2 1-15,-3-3-4,5 3-16,-2-2-51,0 2 136,2 1-57,0-2 12,1 1 0,-2 0 16,3-3-32,-3 3-13,2 3-58,2-3 23,-1 1 45,0 2-11,3-1-6,-4 1 20,-1-1 11,0-1 2,-2 1-2,3-4-5,-4 3 4,2 0 6,0-3-14,-6 1 6,0-2 3,7 2 9,-6-1 4,0-1-31,7 1 4,-7 0-2,0-3 7,7 4 30,-5-3-22,-4 0 9,1-1-19,-3 1 21,1-1-13,-3-1 10,14 5-43,-1-3-34,-8 1 115,0-2-41,0 1-20,-3-1 40,-2 0-30,16 0 21,-9 3-12,6-1-30,-6 0 42,0-1-32,-2-1 13,8 3 4,0 1 9,0-1-33,-1 0-10,0 2 29,2 0-26,-1 0 44,-2 0-31,0 0 4,-1-1 19,0 1-11,-1-2 69,-5 0-114,7 3 24,-2-2 9,2 1 8,-2-1 6,-2 0-2,2 4-16,-4-5 13,-2 0 17,9 3-10,-7-4 10,-5 0-29,4-1 12,-5 0 17,0-1-33,0 0 42,-1-1-13,-4 2-18,3-2 6,0 0 12,0 0-17,-2-2 23,2 3-14,-1-3-6,-1 2 3,0 0 2,1-2-15,-1 1 69,2 1-121,1-2 34,-3 2 45,4 0-35,-2-2 29,0 0-22,1 2 15,0-2 2,-1 0 0,2 2 1,-2 0 0,1-2-14,0 3 21,-1-3-24,0 3 110,4-1-128,-4-2 11,0 2 19,1-2-48,-1 3 77,-1-3-12,1 2-23,1 0 2,-1-2 8,0 0-23,0 3 29,2-3-16,-3 0 2,2 0-6,-1 0 11,2 2-18,0-2 25,-2 0 12,3 0-8,-2 0-14,1 2 14,2-2-21,-1 2 1,-1-2 23,2 0-11,-3 2 10,3-2-28,-1 0 26,1 0 10,0 2-29,-2-2 13,2 0-24,0 0-86,0 0 44,0 0 46,-2 2 3,2-2 1,0 0 21,19 0-20,-8 0 4,-4 0 5,9 0-21,-4 0 6,-3 0-11,6 0-14,2 0-1,2 0-4,-2 0-30,-1 0 23,6 0-1,-12 0-29,8 0-17,-3 0-12,-5 0-34,10 0-40,-12 0-242,0 0-220,-2-8 123,-4 8 39,14-6 33,-7 5 303</inkml:trace>
  <inkml:trace contextRef="#ctx0" brushRef="#br0" timeOffset="78703.593">15923 9297 569,'-24'-16'93,"16"15"48,2 0 21,0 1 27,0-4-40,2 4 13,0-3-6,0 3-14,1-3-7,0 3 0,1-3-13,2 1-11,-3 2 43,3-3-145,-2 3 80,2-4-24,0 4-36,0-2 36,-3 2-63,3-3-18,0 3 42,0-3-30,0 3 2,0-2 18,0 2-8,0 0 10,0-3 11,7 3-1,-5 0-7,-2-3 17,8 3 1,-4 0 11,1-3-9,2 3-13,-1-4 13,3 4-4,-1-2-45,1 2 81,0-3-26,1 3-3,2 0-33,-1-3 19,1 3 5,17 0-27,-6-3 9,-4 3 9,0 0 7,10 0-37,2-3 5,-7 3 17,5 0 8,3 0-3,-3 0-25,4-3 14,-4 3 45,1 0-39,-1 0 18,1 0-15,1 0 27,-2 0-27,0 0 6,4 0-13,-2 0-7,1 0 17,-1 0-33,3 0 11,1 0 23,-2 0-9,0 0-5,6 0-8,-6 0 18,1 0-14,-1 0 11,4 8 1,1-8 4,-2 0-32,0 2 8,1-2 27,0 3-39,1-3 23,-1 2-9,-1 2-13,4-3 15,-5 2 2,2 0 5,-2-1-9,0 2-4,1-2-11,0 0 33,-1 3 15,2-2-45,-3-1 16,0 1-19,-2-1 17,1 3-12,1-3 22,-2 1-7,-1 2-3,1-2 16,-1 0-30,1 0 29,-2 0-20,2 4-8,0-3 5,0-1 29,3 3-12,-1-2-36,-3 0 15,3 0 18,-2 0-18,2 2 22,-3-3-24,1 2 2,0 2 22,-2-3 3,0 2-22,4-2 14,-2 1-15,-1 0 18,2-1 4,-1 2-27,1-2 29,-2 2-28,1 2 35,4-2-45,-3 0 27,-2 2-3,3-2 2,-3 0 14,1 1 4,3 1-38,-3 0 34,3 0-6,0 0-13,2-3 3,-3 2 26,3 2-15,2-2 4,-3 1 24,1-1-28,3 1 14,-3 1 9,2-1-25,-3 0-6,0 3 28,0-2-51,0-1 35,-2-1 1,5-1-23,-5 4 2,-1-1 15,0-2 14,-1 4-4,4-3-8,-5 0-7,3 2 16,-2-1-19,-1-1 8,-2 1-14,3 1 11,-4 1-1,2-1-1,-3 0-14,1 2 13,-1-1 3,0 0-12,0-1-12,-1 0 24,-1 3-9,1-2 17,1-2 7,-2 3-22,3-1-8,-4 0 5,1-1 14,0 1-10,1 1 1,1-2 1,0 0 3,2 2 33,-1-2-24,0 0 18,0 2-1,2-1-4,-3 1-12,3-2 17,-1 1-41,-1 1 26,1-2-71,-3 1 89,0 2 14,3-1-10,-3 2-31,-1-1 11,0-2-36,-2 3 40,0-2-16,1 1-12,1-1-10,1 1 25,-3 1-3,-2-1 12,3-1-16,-1 2-16,1 0 0,-1-2 9,0 2 10,4-1-15,-3 2 26,-1-2-41,5 2 34,-4 0-14,2 1-7,1-1 13,-2 0-16,2 0 32,-3 0-21,0 2 9,3-2 6,-3 0-25,0 3 15,-1-2 17,-3 2-15,1 0 26,0 1-44,-1-1 22,2 0-30,-5 1-14,-2 0 26,5 0 13,-6 0-10,1 1 29,0 0-24,-4 1 13,1 3-45,-1-3 32,-1 3 19,1-5-57,-1 2 14,0 2 11,0-2-25,-5-4-33,0 5-36,-1-4-42,-2-2-18,2-3-69,0-1-52,0 1-60,0-4-10,-2 0-295,2 0-198,-2-2 5,1 1 620</inkml:trace>
  <inkml:trace contextRef="#ctx0" brushRef="#br0" timeOffset="82499.5601">21645 10581 393,'-9'0'32,"8"0"-16,1 0 37,0 0 14,0-5-7,-3 5 21,3 0 14,0 0 16,0 0-5,-3 0 18,3-3-31,0 3-16,-3 0-29,3 0 24,0 0 14,0 0-40,0 0 18,-3 0-8,3 0-1,0 0-7,0 0-1,-3 0 24,3 0-22,0 0 33,0 0-14,0 7 13,0-7-16,-3 2-6,3 0-6,0-2 21,0 3-17,0-1 9,0-2-23,0 2 12,0 0 7,9 5-8,-7-4-13,1 2 13,0 1-13,0-1-1,1 2 1,0-1-14,0-1-6,1 2-11,-1-1 25,1 1-14,0 0-10,6 10-6,-2-3 28,0-3-27,-3-1 14,1 0-10,-3-4 9,2 1 28,0 0-14,0-1 0,-2 2 8,10 8 3,-2 1-5,-2-2 0,-3-4 15,0-3 7,0 1-7,-2 1-17,6 8-12,-1-6-16,-3 1 6,0-3 20,-1-1-25,-1 1 9,0-1-13,0-1 20,5 13 75,2-5-141,-4 0 20,-1-1 33,0-4 7,-2 1 3,5 9-1,-3-7 0,-1 1-28,1-3 26,-1 0-20,3 8 27,0-5-17,-3-3 6,0 1-32,0-3 38,-1 1-14,-1-2 3,0-1 25,7 11-18,-1-4-27,-4-4 5,1 2-18,0-3 48,-2 1-17,4 8 0,0-5-5,0 7 11,0-8-7,-3 0-17,1-2 21,-1-1-27,-2-2 5,1 1 12,0-1 9,-2 1-20,1-1 26,1-2-30,-1 2 7,1 1 91,-1 0-127,6 11 17,-1-7 17,-3 1 4,0-3 2,1-3 14,-4 3 14,1-3-50,0-1 16,1 2-61,0-1 126,-2 0-55,2 2 2,6 8 8,-5-1-23,0-4 22,-1-2 12,-1 1-22,0-3 10,0 0-9,-1 1-28,2-2 40,-3 0-7,1 0-7,2-2 3,-2 3-32,0-2 19,1 1 35,1 0-50,-1 0 33,-1-1 9,8 13 16,-4-5-54,0-4 44,-3 0-45,-1-2 28,2 2 14,-1-2-34,-2-2 10,1 1 6,1 1 6,-1-1-11,1 1 25,0 0-14,7 12 6,-2 0-14,-5-6 14,4 8-11,-1-8-12,-4-1 46,2 0-32,-1 0 0,1-4 11,3 14-21,-2-7 13,1 5-4,0-5 1,-4-4-6,2 1 7,0-2 4,-2-1-18,1-2 14,-1 0-10,0 1 19,6 10-1,-5-5-10,1 1-6,1-3 8,-4-2-6,2 1 17,5 9-9,-3-4-4,0-2-2,-2-2 16,0 0-5,5 8-10,-5-4-2,2-1 13,-1-2-24,-2-2 22,0-1-23,6 12 23,-3-7-10,-1 0 20,-2-2-15,1 0-4,0-4 3,-1 2-20,4 12 24,-1-7-9,-2-2 6,-1 1-3,1-4 15,-2 1-10,4 10 13,-2-5-11,1 7-3,0-9 10,-3-1 4,1 0 10,0-4-33,0 3 14,-1-3-16,0 0 15,4 16-13,-2-8 10,-2-3-14,1 1 5,0-4 0,-1-1-3,0 1 5,1-2 16,0 13-9,1-4-22,-2-4 24,1 0 1,-1-2-3,-2 0-1,6 11 17,-3-6-26,-1-2-7,0 1 8,0-3 7,-2-1 6,4 13 0,-2-7-9,1-1-2,-1-4-5,-2-1 15,4 13-16,0-7 2,-2-3 11,-2-2-1,3-2-17,-1 2 18,-2-2-18,2-2 14,3 17-16,-3-10 9,0 2 11,-2-3-28,3-2 23,0 12 8,0-1-9,-1-5 8,0-1-8,1 7 1,-3-5-35,4 7 46,-1-9-1,-2 1 0,1 8-1,0-7 4,1 5-8,0-2-2,-1-3-20,0 4-7,0-6 40,-2-1-26,0-1 26,3 8-20,-3 1-13,3 0 6,-3-5 20,3-2-23,-3 6 5,2-5-8,-2-1 20,2-3-20,-2-1 23,0 14-8,3-11 19,-3 2-27,0-4 6,2 1-10,-1 10 29,-1-3-16,0-5 1,0 9-12,0-9 14,0 1 11,0-2-36,0-4 23,2 14-2,-2-7-17,0-3 44,0-3-31,0 0-19,0-1 13,0-2 21,0 1-6,0 16-7,0-7 0,0-3 3,0-3 6,0-1-15,0-1-11,0 12 29,0-6-13,0-1 25,0-5-114,0 0 140,0 0-25,0-1-90,0 14 110,0-4-20,-7-6-2,7 0-28,-3 10-31,3-10 38,0 2 16,0-3-23,-3-2-1,3-1 3,0 0-1,-4 11 18,2 2 0,2-5 3,-3-4-39,3 0 45,0-3-28,-5 14 2,3-7-12,-1-3 55,3 0-33,0-5 9,-5 14-25,3-1 42,2-7-19,-4-1 13,2 9-17,2-10-22,-4 11 40,4-9 53,-5 6-101,4-5 3,1-3 9,0-2 4,-3-2 2,3 0 4,-3 0 19,3-4-17,0 1-15,-3 2 8,3 0 12,0 14-24,-2-6 14,2-2 14,0 7-14,-4-5 8,4-4-21,-2-1 24,2 0 15,0-2-32,0-3 3,0 3-1,-3-2 6,3 15-14,0-5 0,-3 7 9,3-9 19,-4-2-7,4 0-21,0-2 3,-3-3 5,3 2 12,0-1 7,-2 11-7,2 0-20,-3-7 37,3 11-26,-3-8-9,-1 5 16,4-6 4,-2-2-8,2 9-4,0-7-9,-4-2 20,4 1-7,0-4-11,-2-2 18,2 1-7,0 14 6,-4 0-23,4-7 24,0-2-4,0-1-8,0-3-8,0 0 22,0 1-18,0-4 1,0 1-14,0 15-3,0-4 23,0-4-98,0 6 131,0-5-57,0-3-15,0 1 7,0-5-89,11 17-3,-10-10-15,-1-1-25,5 6-49,-3 2-58,0-6-23,1-3-82,-1 7-55,2 1-72,-3-2-150,3 0 22,-4-3 395</inkml:trace>
  <inkml:trace contextRef="#ctx0" brushRef="#br0" timeOffset="94199.9437">23063 10457 1740,'-6'0'264,"6"0"24,0 0-16,0 0-7,0 0-21,0 0 10,9 0-42,-7 0-42,1 0-18,4 0-69,0 7-25,-2-4 73,3 1-140,13 7 8,-6-2 7,1 5-16,3-2 14,-2 4 2,-2 0 17,-1-1-52,1 4-29,0-2-22,-2 0 63,-2 3-31,4-4-10,-3 2-63,0 0-50,-1-5 65,1 7 16,1-5-3,-3-1 40,2 4-132,-1-9 4,-5-2-17,3-2 21,-4 1-50,0-2-18,1-1-57,-2 1-58,0-3-37,-1 1 101,1 1-2,-1-3 207</inkml:trace>
  <inkml:trace contextRef="#ctx0" brushRef="#br0" timeOffset="94465.5015">23486 10611 1241,'9'-26'298,"-8"18"16,-1 1-18,0-1-16,0 3-59,3-2 18,-3 2-39,0 2-52,0-1-51,0 1 9,0 1-12,0 2 34,0 0-64,0 0-12,-8 0-8,3 0-26,-1 9-53,-1-3 61,-7 9-13,-5 2-23,-2 2-32,0 2-26,-2-2-78,-2 0 2,0 5 1,-2-1-23,0-3-69,2-1 43,-1 0-26,3 1-40,0 0-46,2-7-74,3-1-109,-2-2 80,7-5 245</inkml:trace>
  <inkml:trace contextRef="#ctx0" brushRef="#br0" timeOffset="95324.6767">23548 11110 1357,'20'-17'105,"-9"14"-2,14-3 36,-7 2-5,-3-2 14,-2 3-7,-1-1-29,-2 0 56,-1 3-115,-1-3 31,-2 1 46,-1 0 39,-1 0-43,1 1-19,0-2 13,-2 1 8,-1 1-13,-2-1 10,0 0-35,2 0-2,-2 3 7,0-4-17,0 4-8,-9-4-32,1 4 18,3-3-11,-3 3-9,0 0-15,-2 0-13,0 0-8,2 8-10,-15 3 22,2 2-6,2-2-33,1 3 23,0 2-11,1-1 31,1 1-56,6 3-7,-2-2 10,2 2-5,5-2 4,0-4 26,2-3-18,0 1 69,3-1-70,0-3 29,0 0-12,0 0 17,0-1 2,0 0-3,10-2-18,-5 0 15,1 0 11,1-3-5,0-1-16,0 2-2,0-2 24,2 0-29,1 0 22,-1 0-22,1-10 16,9 0-2,-3 2 2,3-2 61,-7 1-90,-3 0 12,8-6 26,-7 4 48,-2 2-62,-1-1 38,-2 3-26,0-1 24,-2 1 0,0 2 12,0 0 20,-2 1-31,1 0 12,-1-1 7,3 1-8,-1 0-13,-3 0 12,3 2 18,-1-1-13,-2 0 8,2 1-26,0 2-3,-2-4 14,3 4-5,-1-2 21,-2 2-24,3 0 15,-3 0-49,3 0 43,-1 0-40,2 8 21,-2-3-7,0 0-24,1 2 12,1 0 0,-3-1-4,3 3-18,0-1 24,-2-1 12,1 2-69,1-2 24,1 0-39,0 0-60,0-1-40,0 1-85,2-2-83,-1-1-176,3 1-95,1-2-226,-2-1-30,3-2 625</inkml:trace>
  <inkml:trace contextRef="#ctx0" brushRef="#br0" timeOffset="123818.0011">5284 14924 3505,'-14'-10'234,"8"3"11,0 2-51,1 2-33,0-1-54,-1 2-13,0 2 8,0 0-21,-13 17-7,1 4-3,1 4 2,-3 9-3,3 0-4,-3 6-33,0 4-31,-3 6 13,2 5-28,1 2 10,-3 1 2,2-1-27,1 4 24,-1-1-28,3-2 26,-2 1-7,1-3 3,0-5 8,3 0 35,4-9-33,-1-4 54,1 2 34,1-9-44,0-4-19,4-12 4,2-2-359,1-9 490,0-5-60,2 1-50,2-16-45,0 5-3,0-22-14,0-5-15,15-7 0,-7 1-17,2-7 19,-1 0-21,4-6 16,3-1 2,0-2 34,-2-2-17,4 2 16,2-3 18,0 0 2,2 9-10,-1-1 40,0 7-24,0 5 49,-1 4-6,-2 5 51,2-1-60,-2 8 53,-3 4 35,0 2 25,-3 10-35,-2 5 27,-1 7-31,0-1-36,0 0-119,4 27 133,-1-1-72,1 7-6,-3 6-40,0 8 1,-2-2-37,-3 4 15,3 11-46,-1 1-38,-1 3-24,4-1 14,-4 1 7,4 1 18,0-4 35,2-1-39,2-5-21,0-5-97,1-4 56,2-8-74,1 1-53,5-8-74,-5-9-65,4-7-102,1-8-211,-6-4-156,5-3 26,-4-21 594</inkml:trace>
  <inkml:trace contextRef="#ctx0" brushRef="#br0" timeOffset="124255.3959">5879 14413 3285,'11'-8'300,"-11"0"-5,0 4-36,0 3-8,0 1-44,0 0-19,-11 10-23,-1 15-5,-1 3-22,-5 6-45,1 4-24,-3 4-14,0 9-51,0 5 1,-5 6-33,0 8-19,2 1-44,-4 2-107,-2 4-73,5-1-68,-2 1-101,5-2 18,0-5 35,2-5-2,3-5-2,4-4 3,4-9 8,1 1 14,4-9-29,1-6 141,2-12 84,0-7 52,14-6 36,-10-4 19,4-2 19,2-2 17,-2 0 37,15-16 36,-4 3 16,4-2-3,-1 2 25,-3-1-24,2 2 32,-1-1-6,-4 8 35,-2-1 40,-1 2 25,-1 4 22,-2 0 28,-1 0 37,0 0-52,1 0-13,12 14-12,-4-13-34,-2 6 30,7-1-11,-2 0-67,1 2-10,-1-5-65,-3 0 11,-2-3 66,0 0 20,12 0-45,-2-12-41,-4 5-2,2-7-34,-3-3 30,-1 6-12,-2-5 18,-2-1 56,0 0-29,-6-4 22,-6 4-43,-2 4 16,-2 1-19,0 1 45,0 0 39,-12 4 5,6-1-40,-12-5-62,1 0-3,-4 4-31,0 2-21,3 4-9,0-1-25,4 0-36,0 3-42,0 1-28,5 0-91,0 0-97,1-2-143,-1 2-149,2 0-172,2 0-43,0 0 570</inkml:trace>
  <inkml:trace contextRef="#ctx0" brushRef="#br0" timeOffset="124739.6455">7081 14328 3042,'7'-41'388,"5"3"-32,-2 1-63,-2 4-69,1 6-17,-3 0-16,0 10-18,-1 0-9,-3 5-24,0 2-20,2 4 1,-2 1 31,-1 4 9,-1 0-17,2 1-34,0 11-59,0 17 9,-2 9-24,0 3-11,-9 4-6,1 11-23,-3 4 16,-2 7-57,-1 10-32,-4 3-8,1 5-12,2 1-83,-8 3 39,4 0 61,0-5-35,1-5-51,2-8-82,2-8-79,1-4-83,6-8-103,-3-5-64,4-1-100,2-9-88,2-4 18,2-15 513</inkml:trace>
  <inkml:trace contextRef="#ctx0" brushRef="#br0" timeOffset="124895.8592">7393 14929 4200,'11'27'120,"-11"3"-54,0-2-36,0 5-5,-19-3-9,8 2-8,-1 0-45,3-2-56,-4-2-108,4-1-103,-2-5-71,3 5-109,3-8-110,-1 4-132,5-8 96,-1-1 119,2-4 383</inkml:trace>
  <inkml:trace contextRef="#ctx0" brushRef="#br0" timeOffset="125364.4992">7635 15057 3042,'16'0'192,"-8"0"-2,-2 0-4,-1 0 43,0 0-77,0 0 116,-1 7-80,-1-1-23,2-1-32,-2 4-53,-1-2 1,0 3-48,0 0 18,0 1-9,0 0-31,1 15 22,1-8 3,-2 2-24,0-5-3,-2-3-8,0 1-7,4-3 10,-3-1-19,-1-1 21,0-1 0,3-1 4,-3 1 8,3-3-12,-3 2 17,3-1 29,-1 0 18,0-3-18,2 1-9,0 0-5,0-3 49,0 0-118,2 0 13,1 0-2,1-7 17,13-3-2,-2-4-14,0 4 12,-1-3-6,1 2 16,-2-2 3,-3 3-10,-1 2 5,7-4 13,-9 1 0,1 5-14,-1-1 3,-1 1-18,-2 2 1,-1 0 24,-1 3 1,0-2 12,1 3-18,1-3 21,-2 3 1,1 0-31,1 0 49,-2 0-52,1 7 23,13 6 6,-5 0-22,-1 2-10,-4-2-25,4 3-33,-1-1-30,2 2-26,-6-4 18,-1-2 16,-1-1-6,2-3 15,-4 1 10,3-3 2,-2-2-67,0-1-17,2-2 23,0 0-34,0 0-15,9-15-3,1 3-10,2-4 32,-5-1-38,2 0 45,1-2-5,-4 3 42,2-1 0,-2 1-2,1 0 28,-3 5-2,-3-2 5,4 0-7,-2 3-38,-1 1 30,-2 1-24,-1 1-1,-1 0-116,0 4-74,-1-4-14,-1 6 22,-1-4 173</inkml:trace>
  <inkml:trace contextRef="#ctx0" brushRef="#br0" timeOffset="125630.0617">7839 14352 4717,'-32'23'53,"-3"-14"-39,7-1-34,0-3-24,6 1-46,4-1-80,4-1-111,5-4 6,3 3-49,0-1-142,4 0-179,2-2-212,0 0 82,0 0 565</inkml:trace>
  <inkml:trace contextRef="#ctx0" brushRef="#br0" timeOffset="125973.7447">8353 15003 2378,'37'0'185,"-15"-13"-27,0 4-43,-1-2-27,-4 4-23,-1 2 45,-4 2-48,-1-1 60,0 2-31,-2 2-1,-2 0-25,0 0 35,0 0-30,-1 0 23,0 10-104,-2-2 83,0 1-114,5 11 79,-6 0-15,-1 0-21,-1-4-8,-1 14-77,0-8-60,0 4-46,0-4 24,-10-3-100,8-4-59,2-1-64,-4-3-130,4-2-107,-2-2 110,2 0 356</inkml:trace>
  <inkml:trace contextRef="#ctx0" brushRef="#br0" timeOffset="126176.8069">8864 15014 3571,'12'-11'126,"-6"11"22,-2 0 14,-2 17 0,1-8-95,-3 2 1,0 0-4,1 20-11,-1-3-44,0-6-69,0-3-57,-8 7-47,6-7-97,2-1-4,-4-5-64,4 1-15,-4-2-44,4-3 1,0 0-22,0-5-83,0-1 48,14 0 251</inkml:trace>
  <inkml:trace contextRef="#ctx0" brushRef="#br0" timeOffset="126418.2516">9670 14053 2470,'21'-36'288,"-7"15"42,-4 10-13,-4 1-3,0 3-42,0 2-28,-2 1-14,-1 4-27,-1 0-27,-2 0-13,0 15-35,0-5-23,0 21-22,-14 3-28,5 3-21,1 5-64,-5 0 52,-2 4-18,4 4-35,-6 5-49,-2 2-14,1-1-17,-2 4 34,3 0-113,-4 0-43,0 0 38,4-3-24,-6-2-25,3-2-14,3-2-70,-2-4-5,3-4-40,1-3-57,0-2-126,1-5-76,0-3 376</inkml:trace>
  <inkml:trace contextRef="#ctx0" brushRef="#br0" timeOffset="126590.0813">9366 14790 1930,'17'-42'139,"2"19"56,2 1 27,2 3-19,3 0 27,0 2-48,0 1-40,-1-1-54,3 3-74,2-4-24,-3 3-50,5-4-68,-2 1-37,-1 1-140,2-3-145,-3 3-232,3-4-26,-5-1 498</inkml:trace>
  <inkml:trace contextRef="#ctx0" brushRef="#br0" timeOffset="126761.9124">8980 14297 4694,'-50'13'106,"11"-5"-50,5 2-28,6-4-68,2 0-74,7-2-106,6-3-55,1 2-113,5-1-113,2-2-426,3 0-274,2 0 896</inkml:trace>
  <inkml:trace contextRef="#ctx0" brushRef="#br0" timeOffset="129932.0329">25051 14227 2433,'-11'-38'280,"8"17"8,0 6-42,-1 1-2,0 3-10,2 4-29,2 0-21,-2 1-4,2 1-37,0 0-78,-3 1 5,3 1-11,0 1-6,-3 2 24,3 0 16,-5 11-16,-1 16-52,0 2 18,-6 8-5,2 6-16,-1-1-14,-2 6-7,-1 5-11,-1 5-15,0 3-36,-1 0 18,0 2-6,2-1 18,-2 1 12,1-2 40,2-5-11,-1-5-5,1-3 15,2-8 6,-1 1 22,2-2-1,0-10-23,2-4-19,5-7 4,-1-7-8,1-4-20,3-6-4,0-1-13,0 0-32,9-34-31,-4 6-38,4-9-6,3-7 4,-1 3-76,5-6 13,-3-5-14,2-4 37,5-6 29,-4 1 98,0-4 10,0-1 37,0 2 3,0-3 35,2 9 58,1 0 35,-3 6-32,-3 6 20,-1 2 45,2 2 11,-1 6-3,-4 5 31,-1 6-55,0 0 10,-1 9-2,-2 3-2,0 3-10,-1 4 15,2 2 14,-1 1 14,0 3 24,2 0-22,1 0-38,9 20-8,5-2-33,-3 3-48,2 5-26,1 0-5,-3 4-26,0 6 10,3 0-39,-1 5-46,-1 4 20,4 2-47,-3 0-43,1 2-32,2-4-17,-5-2 151,2-2-299,1-1 2,-4 0 0,0-5-15,0-2-56,3 0-48,3-4-92,-6-2-109,4-7-79,-5-2 45,1-4 468</inkml:trace>
  <inkml:trace contextRef="#ctx0" brushRef="#br0" timeOffset="130181.9951">25837 13375 3189,'-18'-5'317,"12"0"11,-3 2 1,2 3-32,-1 0-41,-11 15-26,-1 6-41,2 4-84,2 11 1,1 1 2,0 7-65,-2 8 19,5 6-34,-4 5-47,0 8 9,4 0 5,-2 8-85,1 3-33,0-2-43,1 2-32,-1-3-74,3-1-33,-3-3-43,3-4-50,-1-4-138,3-5-229,0-7-113,0-1 151,5-8 540</inkml:trace>
  <inkml:trace contextRef="#ctx0" brushRef="#br0" timeOffset="130494.3915">25954 14582 2600,'10'25'328,"-7"-1"-19,2 1-52,0 0-35,-3-3-33,2 4-23,0-6-29,0-5-42,3 7 20,-1-3-67,0-6 20,7 4 3,-5-5-5,2-4 4,1-4-15,-1-1-17,0-4-16,0 1 10,11-10-23,0-2-22,1-5 24,-2-3-26,7-5 1,-8-2 0,4-2 4,-6-3-19,-2 3 25,3-4-36,-6 1 47,-2 0-20,-1 3 20,-4 3 44,-2 1-12,-3 6-3,0 4 2,0 3-1,-11-1-19,-3-2-9,-1 0-18,-2 4 1,-2-1-43,-4 3-25,3 6-50,-5-1-25,2 2-26,3 2-54,3 0-70,1 0-106,2 0-209,2 0-213,3 8-44,3-8 587</inkml:trace>
  <inkml:trace contextRef="#ctx0" brushRef="#br0" timeOffset="131447.3204">27617 14695 3377,'-19'13'281,"5"-5"-80,5-4-32,1-2 23,3-2-21,4 0-5,-1 0-39,2-16-13,0 7-44,12-18-11,1-6-23,5 0-14,1-5-15,0 2-34,4-5 4,0-2-46,4-5-3,3-5-21,0-4 6,1-2-24,2-3-12,1-7-10,-1 1 23,2-1 18,1-3 49,-1 3-22,-2 0 2,-2 1 18,0 2 29,-1 1-2,-3 4 56,-2 1-5,-1 2 14,-5 6-14,-1-1-10,-6 3 19,0 6 3,-4 0 25,-2 0 9,-3 6-20,-4 3 21,-7 5-5,0 2-18,-4 6-65,-1 8 102,2 1-24,-3 6-18,2 5-26,-1 1 4,-10 1-1,1 15 39,-5 0-54,4 7 26,0 3-16,-1 3 19,2 7-22,2 5 10,-2 6-33,2 9 1,1 1 15,2 8-24,3 3 11,-1 2 6,5 4-16,1 1 24,-1 3-21,2 5 14,5-7-18,-3 0 83,4 1-118,0-6 26,2-1-28,0-3-41,0-4-71,13-3 43,-2-5 4,-2-3-42,2-5-11,3-4-19,0-5-26,0-2 0,4-2-40,1-6-68,0-6-128,0-4-163,1-7-156,0-7 465</inkml:trace>
  <inkml:trace contextRef="#ctx0" brushRef="#br0" timeOffset="131642.1628">28470 14113 3933,'6'-15'354,"-6"15"-45,-13 0-50,5 16-78,-6-2-26,4 0-71,-2 5-26,0 5-38,2-1 13,0-1-26,0 5-31,5 0-73,1-2-86,0 4-91,4-8-93,-2-1-63,2-5-82,0 1-157,0-2-270,0-2 47,0-3 640</inkml:trace>
  <inkml:trace contextRef="#ctx0" brushRef="#br0" timeOffset="132110.8041">28761 14076 3031,'6'-11'322,"-2"6"-15,0 2-59,-2 0-37,0 3-7,-2 0 3,0 0-16,0 0-48,0 11 3,0-6-12,0 6-64,0-1 16,-12 15-33,4 4-23,3-4-12,-1 1-93,0 0 108,0 1-3,0-2-49,2 2-44,1 1 52,-3-1-2,6-7-37,-1-3 5,1-2-12,0-4 29,0-1-50,0-3 106,0-3-11,0 0-15,0-3 16,0-1-26,7 0 4,-2 0 2,-1-13 21,11-6-12,-2-4-17,-2-1 32,1-2-11,0-3-13,0 1 15,2 1 24,-4 0 69,3 4-73,0-2 17,-3 3-8,3 2 30,-2 1-19,0 6 10,-5 1 13,1 1-8,-1 5-27,0-2 10,0 5-19,0-1 4,1 0-24,-3 1-17,0 0 13,2 1 16,0 2-49,-4 0 30,3 0 0,-1 0-39,2 0 13,-2 0-33,-1 0-44,3 0 12,0 7-1,-2-5-44,2 0 52,1 0 9,-1-2 11,1 2-1,-1-2 10,2 0 39,0 0 8,0 0 5,17-9-21,-8 2 30,-1 1 89,7-3-111,-1 0-1,2 4 43,-1-4-9,0 3 23,1-1 5,-5 3 62,-1 3-113,0 1 21,-2 0 6,10 0-13,2 11 4,-6-3-32,0 2-13,-1 0-3,0 3-18,-1-2-110,-3 0-56,-4 1-96,2 1-81,-5-4-122,-2 2-67,2-5-318,-5-1-89,0-1 662</inkml:trace>
  <inkml:trace contextRef="#ctx0" brushRef="#br0" timeOffset="132298.2588">28863 13555 4356,'-46'-5'258,"4"5"-48,3 0-41,6-5-87,2 5-82,12 0-71,2-2-59,5 2-70,7 0-36,-1 0-71,4 0-144,2 0-116,0-2-203,0 2-173,7 0 593</inkml:trace>
  <inkml:trace contextRef="#ctx0" brushRef="#br0" timeOffset="132548.2129">29963 13929 3361,'22'22'262,"-1"4"-43,-2-2-42,-4 1-106,1 5 2,-3-3-40,-3 2-16,1-2 1,-3 0-2,-2 2-55,0-2-79,-4 0-42,3-2-42,-4-4-68,-1-3-50,5-4-43,-3-3-18,0-4-70,2 1 40,-2-3-119,3-4 36,-1-1 367</inkml:trace>
  <inkml:trace contextRef="#ctx0" brushRef="#br0" timeOffset="132798.1526">30514 13115 2624,'10'-30'353,"-7"8"-1,-3 6-71,0 0-5,0 5-57,0 2-52,0 0-43,0 4-18,0 0 48,0 1 25,0 2-2,0 2 6,0 0-37,1 0-36,1 11-28,-2-2-24,2 21-29,-2 1 2,2 6-29,-2 6-4,0 2-2,0 5-63,0 4-3,0 0-40,0 3-147,0 1 54,0 3-68,0 2-13,-10 0-44,8 1-8,2-3 3,-4-4-20,4-2-26,-2-1-14,-2-3-40,4-12-74,-2-6 24,-2-3 273</inkml:trace>
  <inkml:trace contextRef="#ctx0" brushRef="#br0" timeOffset="132954.3697">30335 13955 2685,'-14'-22'285,"9"-2"-30,1 7-6,3 1 44,1 1-122,14-6-22,-2 2-24,4-1-18,3 4 4,2-3-25,4 4 75,1-2-128,2 0-23,3 4-19,2-2-22,-1-1-72,1 3-87,3 0-85,-3-4-92,0 2-114,2 1-111,-3-1-214,4 1-31,-8-1 579</inkml:trace>
  <inkml:trace contextRef="#ctx0" brushRef="#br0" timeOffset="133173.0914">29732 13172 5485,'-26'16'85,"2"-9"-66,8-1-70,1-1-12,8-2-140,-1-1-112,4 1-136,0 0-109,4-1-305,0 0-396,0-2 806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9:10:37.80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5305 1900 1942,'19'-19'49,"-11"15"39,-4-1 21,2 2 23,-1-1 2,1 3-10,0-2-8,0 3 16,1 0-15,-1 0 6,0 8 19,0-2-20,9 8-3,1 2-26,-5 4 4,0 1 26,-3 3-28,0 7-20,2-6-11,-3 11-28,1-2 19,-3 3 3,3 0-9,-2 3 19,0 7-3,3-3-26,-4 3 18,1-1-32,-1 1 1,-1 5 1,4 1 10,-3 2 28,3 3-12,-4-1 1,4 8-7,-3 0-3,-2 2-25,6 4 14,-5 0 14,4 3 13,-2 2 21,-3 3-27,5 0 27,-3 2-24,3 6 2,-4-2 8,-2 5-33,6-1-17,-4 3 69,0 5-108,0 1 32,-3 4 25,3 0 30,-1 1-66,-1 8 4,-2-3 1,0 1 22,0 5 11,0-1-22,3 7-11,0-2 18,-3 1 23,0 78-2,4-50-12,-2-23-15,0-17-4,-2 3 7,0 5 14,2 1-3,0 4-18,2 79 14,-4-46 0,2-23-36,0-15 1,-2 4 103,2 79-44,-2-43 9,0-23-60,0-14 31,0 2-65,0 81 102,-10-9-51,8-41 12,0-20-17,2-16 12,-12 79-9,1-10 7,4-36-7,-1-23-27,-2-12 23,-4 72 18,2-40 10,4-22 1,0-14-6,-3 1-3,-1 75-8,2-43 37,4-17-47,1-15 25,1 1-16,2 5 27,-2-1 6,4 1-27,-3 2-13,3-3-10,0 2 5,-2-1-9,2-2 4,0-1-19,9-2-26,-7-3 6,0-1 35,5-1-27,-5-3-4,2-3-102,0-5-28,0-4-11,-2-4-59,-1-5 31,-1-5-134,4-4-42,-3-5-35,-1-4-4,5-9-32,-4-3-98,2-6-150,-1 2-122,2-5 84,0-7 479</inkml:trace>
  <inkml:trace contextRef="#ctx0" brushRef="#br0" timeOffset="999.7534">1608 10760 2274,'0'29'136,"6"-13"33,4-5-3,7 4 9,2-1-54,7-1-37,0-3-11,5-2 88,2 3-114,5 0-4,1-4 23,7-2 28,4-1 13,-2-2-39,3 2 6,4-4-37,7 0 15,0 0-12,5 0 30,2 0-48,12 0 26,-2-8 3,5 5-8,7-2-15,1-3-17,5-2 21,1-1 4,7 2 3,0-5-3,3 1 2,73-5-12,-38 2 44,-22 4 40,-11 0-14,73-5 2,-34 2 2,28-5-3,-35 6-38,-17-2 1,54-1-3,-32 4-2,36-7 0,-4 2-21,4 1 13,0 2-26,-33 2 33,36-4-24,2-1-25,-6 3 12,4-1 8,-2 0-26,3-1 27,0 0-3,1 0 16,2 1-44,-1-1 10,3 3-67,11-1 88,-6-1 11,-2 4-5,0-3-9,2 2-48,-1-1-32,-1 6 130,2 2-43,0-5-12,-2 2-9,1 3-8,8 0 0,-9 4-1,7-4 4,2 2 15,-2 3-10,2-3-21,0-4-62,0 7 128,0-2-3,-3 3-12,8-6 21,-5-1 21,6 6-37,0-3 15,-4 4-26,0 0-7,2-5 11,-3 4-32,2 1 48,1 0 8,-4 0 6,-1 0-30,-2 0 2,3 11 7,-5-8-29,2 2-2,-1 3 6,-1 0-11,-6-1-11,0-1 20,1 2-2,-6 1 11,-1 3-38,4-4 26,-41-1-11,-18 1 4,61 3 6,-39-2-38,32 1 25,-36-2-5,34 6 2,-33-7-71,-23-3 23,-14 4-23,80 1 19,-45-4-159,-19 2 25,-19-4-22,4 4-24,0-2-45,1-1-7,73 8-50,-47-7-29,-27-1-50,-14 1-105,-2-3-146,-2 1-215,-1-2 85,-1-1 544</inkml:trace>
  <inkml:trace contextRef="#ctx0" brushRef="#br0" timeOffset="3920.9416">11546 857 2230,'19'-44'138,"-13"27"52,1 12 4,-7-4-13,0 9-23,7 30-45,-7 22-66,0 34-28,0 3-127,0 4-186,0-5-252,0-58 30,0 3-43,-14 0 122,14 0 69,0 3 257</inkml:trace>
  <inkml:trace contextRef="#ctx0" brushRef="#br0" timeOffset="4108.4036">11765 2444 1157,'13'41'36,"-9"-1"-28,3-2 23,-4 0-36,0-4-45,-1 0 5,-2 6-25,2-7-2,-2 2-5,0-4-8,0 5 15,0-3 204,0 0-313,0 0 43,-11 1 17,10 0-22,1-4 61</inkml:trace>
  <inkml:trace contextRef="#ctx0" brushRef="#br0" timeOffset="4327.0984">11852 4000 1802,'9'44'-10,"-6"-2"-8,-2 0-31,-1-4 34,2 1-10,-2-1-1,0-1 17,0 0-19,0-3-67,-9 0 10,6 3-35,-2-3-8,1-2-14,-1-1-37,-1 0-7,2 0 75,-1 0-19,-1-3-17,2 0 72</inkml:trace>
  <inkml:trace contextRef="#ctx0" brushRef="#br0" timeOffset="4498.999">11834 5147 1382,'8'38'147,"0"-7"20,0 3-5,0-1-57,-1 0 1,0-2-36,-2-1-15,0 4-14,2-1-20,-3 0 3,1-1-30,-2 0 3,0 3-11,-1-2-10,-2 1-9,4-1-68,-4 2-27,1-4-61,-1 1-101,0 1-95,0-2 24,-8 1-11,5-2 278</inkml:trace>
  <inkml:trace contextRef="#ctx0" brushRef="#br0" timeOffset="4639.5243">11869 6575 2010,'6'47'29,"-3"-4"-12,-3 0-15,2-1-14,0-2 9,0-2-50,2-2-27,-4 0-72,1-1-69,-1 1-38,0-1-57,0-2 37,0 1 41,0-2 126</inkml:trace>
  <inkml:trace contextRef="#ctx0" brushRef="#br0" timeOffset="4764.4966">11866 7791 1027,'13'51'19,"-11"-3"-29,0-4-15,1 0-12,-3-3-72,1 1-44,-1 0-6,0-2-23,0-1 89</inkml:trace>
  <inkml:trace contextRef="#ctx0" brushRef="#br0" timeOffset="4951.9514">11845 9287 395,'19'49'21,"-18"1"-2,2-4 12,-2 1-8,3-1 9,-4 0-4,1 1 18,-1-4 4,2 2 5,0-5 37,-2 2-60,2-4 5,0 1-22,-2 1-28,0-3-24,3 2-32,-1-5-44,-2 0-23,4-2-22,-2 0 70</inkml:trace>
  <inkml:trace contextRef="#ctx0" brushRef="#br0" timeOffset="5139.4385">11970 10939 967,'7'50'40,"-1"-4"-128,-2-1 118,0-3-59,0 2 18,0-5-12,-1 1-9,1-1 27,-3-2-18,2 2 25,-1-5-21,-2 4-11,3-1-26,-3-3-17,2 0 14,-2-1-4,0 1-15,0-2-12,0 2-34,0-3 65</inkml:trace>
  <inkml:trace contextRef="#ctx0" brushRef="#br0" timeOffset="5498.7021">11941 13209 1589,'-9'52'107,"7"2"-37,0-6-41,2 0-45,-2 0 45,2-2-38,-4-1-19,2-2 27,-1 0-23,0 0 22,0-1-19,3 1 7,-3-2 27,-1 1 11,2 1-50,-1 0 30,-1 3 2,4-1 0,-4 0 24,4 0-32,-3 0-9,1-1 2,2 3 18,-4 1-4,1-3-33,1 4 10,2-1 20,-4 0-25,4 2 18,-4-1 26,1 1-30,1 1 1,-2 0 14,4-1-7,-4 2-33,0-3 34,0 3-78,1 0 134,-2-3-45,3-1-15,0 3 11,-1-3-23,3 3-12,-6-2-10,4 3 2,-1-2 32,0-1-66,3 0 4,-2-3-51,2-3-36,-4-1-52,4-2-8,0-3-15,-3 2 108</inkml:trace>
  <inkml:trace contextRef="#ctx0" brushRef="#br0" timeOffset="8982.2575">11259 562 833,'0'0'154,"0"0"34,0-16-9,16 16 46,-16 0-28,8 0 2,-8 0-18,7 0-33,-7 0 10,7 0-31,-7 0-3,0 0 6,8 0 9,-8 25-2,0-9-1,7-8 27,-1 6 10,-6 5-16,0-3-65,7-2 5,-7 5 33,0-7-65,0 7 38,0 3-31,0-2 8,0 1-20,0 2-3,0 1-22,0 1 30,0 0-33,0 3 8,0 1-9,0 1-3,0 2 10,0 1 15,-24 25 20,16-20-67,8-6-6,0-3 68,0 0-85,0 1 22,0-19-12,0 0 16,-4-1 13,4 2-8,0-1-10,0 0-2,0 19-14,0-7 9,0-5 15,0-1 4,0 8-21,0 0 2,0-5 15,0-2-13,0-1-6,0 10 21,0 2-4,0-5 8,0 1-22,0-1-1,0 3 5,-3 1-3,3-8 25,-3 0-8,3-1-3,-3 8-2,3-6 15,-3-3-5,3-1-30,-2 12 19,2-7 13,-3-5-23,3 0 24,0-1 9,0 11-15,-3-7-29,3-2 31,0-1 1,-3-3-3,3 14 6,-3-1-8,0 3-4,3-11-25,-5 9 41,2-1-2,2-2-12,-3 3 14,1-7-77,0 5 76,-1 1 8,1 1-34,-1-3 18,1-4-2,0 5 12,-1 1-13,2-7-10,-2 5 5,1-4 26,1-2-35,-2 6 20,2-5 0,2-2 11,-6 7-13,4-3-25,-2 3 54,3-7-47,-2 2 6,-1 3 8,1-4 9,-1 7-5,0-8-9,0 6-34,-1 1 63,2-5 12,-2 7-22,1-2-25,-1-1 90,-1 3-134,4 0 54,-4-1-3,1 2-15,0-3 13,1 3 23,2-7-33,-3 6 25,-1 2-15,2-3-1,-1 2-87,1-3 124,-2 3-18,-1-4 0,3 3-10,-3-2 9,3 2-33,-4-1 89,1-2-78,1 2-35,-3 0 40,2 3 2,-2-2 2,0-3-9,1 4 11,-1-2-13,-3 3 13,3-3-7,-3 0 10,2 4 8,2-5-22,-6 4-8,4-3 56,-1 1-49,0 2 16,1-3-16,-1 1 6,0-1 23,2 2-26,-2 0 14,1-1-36,1-2 35,0 1 2,1-2-4,-3 1-8,0 0 0,2 1-8,-1 2-6,2-6 0,-4 5 19,2-1-6,1-2-11,-1 3 9,-1-3-2,1 3-2,-1-1 17,1-2-13,-1 1-12,-2 2 0,2-1 3,1-1 33,-2 2-18,1-2 1,-1 1-26,2 1 37,-1-1-42,-1-3 40,2 2 13,-1-2-20,1 2 10,0-3-26,-1 4 15,2-3 14,-2-1-34,2 5 20,-1-5-10,-3 2 2,5-1-2,-3 0-5,1 2 31,1-2-31,-3-1 89,2 4-135,3-3 14,-3 4 34,0-1-4,-2 0 13,2 0 12,0 0-27,-2 1 3,2 0-80,-1-2 123,0 1 50,1 3-89,-1-2 20,2-2-37,-2-1-12,0 1 34,-1 0 58,3 1-96,-2 0 16,0 2 24,2-1-355,-3-2 538,1 3-92,1-2-49,-2 2-29,3-1 20,-3-1-30,2 5-6,-1-5 14,-2 0-9,4 3-255,0-4 369,-3 5-62,1-2-14,-1-3-10,1 3-43,0-2 16,-1 5-6,1-5 11,0 1-28,-1-1 33,1-3-10,0 4 1,-1 0-20,-1 0 4,0-1 6,2 2 12,0-3 7,-3 0-21,0 3-3,1-3 22,1 1 4,-1 2 2,-2-2-23,1-1 13,0 2-5,0-2-8,0 2 16,-1-2-23,-2 1 33,1 3-41,1-5 17,-2 4-2,0 0 2,1-4 12,-2 4-2,1-3-13,1 3-4,-3 0 5,1-1 12,0 0-17,0 0-2,2 0 36,-3-1-29,0 2-7,1-3 26,-1-1-14,1 4-20,0-3 13,-3 0 31,2 0-29,-1-1-9,-1 3 11,4-3 12,-4-1 1,1 3-18,0-2 10,-1 2-31,-1 1 7,3-2 5,-5 1 12,2-5 12,-1 6 10,-1-1 42,-3 0-40,2 0-6,0 0-30,2 0-22,-3-1 43,-1 3-6,2-3-2,-2 0 15,1 3 8,-1-2-50,0-1-5,-1 1 1,2 0 31,0-2-2,1 1 7,-1-2 9,-3 3-22,3-3 19,-4 4-23,2-2 18,2-1-5,-5 0 1,1 1-2,3-1 2,-6 2 7,1-1-6,0-2 1,1 1-7,-2-1 7,3 1 6,-4 0-6,3 0-14,-3-2 27,2 4-10,-2-4 9,1 2-6,-3 1-20,4-1 13,-3 1 4,0 1 5,3-3-21,-3 2 24,-2-1-13,2 1 1,0-2 11,-2 1-12,2-1 4,-1 1-8,0 2 3,0-4 12,-1 1-8,0 1-18,2-4 19,-2 6-5,2-5-6,0 2 1,-2 0 22,3-3-1,-3 2-17,3 1-4,1-3 17,-3 1-5,1-2-2,2 3 9,-2-3-16,-2 2 20,5-3-11,-3-1-9,2 5 5,0-4-6,-1 2-1,1 1 3,-2-3 12,1 3-7,0-1 13,3-1-17,-4 0-9,2 2 3,0-4 17,1 2 7,3 1-32,-5-2-5,0-1 21,0 1 0,0-1-3,0 1-18,2 0 14,-7-1 7,4 3 1,0-4 6,-1 3-6,1 1 3,2-3-12,0 1 8,-1 0-6,2 0 0,-3-1 20,-1 0-13,2-1-17,0 1 2,0 0 4,0-2 5,0 1 26,-1-1-20,1-1 13,-2 2-54,4-3 55,-3 0-11,1 0 5,0 0-14,2 0-1,-1 0-3,0-1 15,1-2 1,-1 2 4,1 1-36,0-3 37,2-1-23,-1 2 39,-3-1-3,4 1-12,0-2-23,-1-3-103,0 3 155,-1-2-27,1 0-8,-1 1-23,0-2 49,-2 1-29,2 0-12,3 0 8,-4-1 10,2 3 9,1-4-43,-5 1 36,5 2-19,0-3 10,-1 3 3,1 0 203,-1-5-307,-1 2 53,2 2 6,1 0 6,-3-2 51,2 1-12,2-1-22,-4 0 5,4 3 22,-3-4-8,0 0-11,2 1 7,-1-1-9,-1 2 15,4-2-15,-2-3-1,-1 4 9,2-3 8,0 1-20,-3 4 35,4-3-44,-2 1 12,0 2-1,0-4 9,-2 0-8,4 3 13,-2-2 6,-2 3-109,2-1 102,3-2 37,-4 0-35,2 2 9,-2 0-23,2-4 6,-1 3 10,3-2-16,-4 1 23,4 1-16,-2-2 2,-1-1-15,3 2 2,0-1 15,-1 2 0,4-4 0,-7 1-23,3 1 29,3-1-9,-2 1 1,-2 0 12,0 0-45,2-1 52,0 1 5,4 0-14,-7 1-7,4 0-4,4-2 2,-7-2 8,2 7-13,4-6 14,-4 2-7,-1 3-11,8-6 9,0 2-2,3 1-9,0-2 10,2-1-19,-10 5 25,1-3-5,4 0-24,2-2 7,1 3-1,-9 0 0,2-1 27,3-2-44,4 3 32,-10 1-18,-2 0 25,1 0-39,1-2 15,0 2-6,0 2-3,2-2-45,-4 1 22,2 3-34,2-2-6,-7 1-74,1 2-24,2-4-22,0 1-97,2 3-97,0-2-70,-3 0-121,2 0-116,-4-1-236,2 1-357,0-5 685</inkml:trace>
  <inkml:trace contextRef="#ctx0" brushRef="#br0" timeOffset="21135.6599">11777 10241 610,'0'-14'201,"0"12"81,0-1-20,0 1-4,0 2 25,0-3 0,0 0-48,0 1-13,0 2 13,8-5-20,-6 1 3,3 2-19,-1-1 11,1 3-51,0-5-32,2 5-31,0 0-27,1 0 9,-1-2-49,2 2 2,0 0-22,0 8 2,-1-5-9,1 0-31,11 9-2,-4-6-18,-4 3-26,-1-4-16,-2 0-35,-1 1-45,0-2-25,-2 1-36,0-1-32,0-1-8,-1 2-42,-1-2-34,1 0-61,0 0-27,-1-1 24,0-2 70,1 0 210</inkml:trace>
  <inkml:trace contextRef="#ctx0" brushRef="#br0" timeOffset="21323.1083">12114 10146 1963,'10'-15'384,"-10"15"-52,0-2-38,0 2-23,0 0-58,0 0-17,-13 8-70,8-1 0,-11 9-63,-1 3-18,-1 3-16,-2 2-4,-1 3-26,-2 1 14,0 4-10,-2-3-42,0 0-4,3 1-15,-4-1-31,3-3-27,3 1-52,-2-4-40,6 2-107,-1-6 16,2 0-119,5-5-223,2-5 30,2-1 341</inkml:trace>
  <inkml:trace contextRef="#ctx0" brushRef="#br0" timeOffset="22213.5484">11347 11031 1370,'12'19'308,"-10"-18"-3,-1 0 12,1-1-12,0 1 19,0-1 13,0 0-45,0 0 12,-2 2-82,2-2-37,0 0-22,-2 0 6,0 0-24,2 0-13,-2 0-9,0 0 23,0 0-33,0 0-6,0 0 17,0-8-19,-7 5-49,2 0-28,-1 0-1,1 3-30,-1-4 35,-1 4-33,0-2 8,0 2 20,-1 0 3,1 0-22,-3 0-20,2 10 16,-11 3 14,2 4-9,3 1-4,-2 0-16,2 7-15,2-4 30,2 3-15,3 2 2,-1 0 4,2 2-51,3 0-89,0-2 83,2 3 44,1-6-15,0-4 20,0-3-23,0-4 11,7 1-15,-4-5 0,1 2 37,-1-2-9,3-3 13,-2 1 3,2-1-2,0-3 16,1-1-33,1-1 28,1 0 7,12-14-10,-1 0-15,1-2-14,0-3 9,-2-3 5,0 1 6,1-6-7,-2 2-255,0 0 358,0-3-48,-4 2-22,0-4-10,-4 2 15,1 4-19,1-2-33,-2 3 10,-5 6 55,1 2-6,-2 2 4,0 2 5,-1 2 30,-1 2-19,0 0-6,-2 1-19,3 1-8,-3 1 24,2 0-5,0 1-39,-2 1 64,2 2-8,-2 0-41,0 0 3,0 0 5,3 0 19,-3 8-41,0-1-7,2 2-13,-2 1 57,5 16-69,-4-4-4,-1-1 24,5 4-38,-4-4-19,-1 9 28,6-5-40,-3-5-40,1 4 33,2-8-49,-4-1-6,3-5-60,-1-2-56,1 1-8,1-4-132,-1-1-62,1-1-169,0-1-168,1-2-187,2 0 632</inkml:trace>
  <inkml:trace contextRef="#ctx0" brushRef="#br0" timeOffset="41412.1608">2539 15567 3664,'6'9'86,"-3"-4"-2,1 1 22,1-2 4,3-4 2,0 0 21,0 0-47,0 0 11,14-24-35,2 6 16,3-2-9,-2-7-15,2-4 67,-3 5-117,4-7-2,0 1 12,2-6 47,-2-2-34,2-5-10,4-5 8,-1-3-19,3-3 4,-2-4-22,1-2-8,3-3 18,-4-2-30,2 0 3,0-2-3,-2 1 10,1 0-3,-5 1-24,1 3-13,-2 3 5,-4 4 11,2 0 27,-7 3 6,3 4 13,-10 2 7,2 7-20,-5-1 16,0 0 9,1 5-6,-4 5-20,-6 3 7,-1 2-6,0 4-4,-9 10 19,5 0 25,-2 5-30,-2 2 21,-2 2-29,0 3 26,2 1 9,-16 9-15,-1 6 36,-2 3 8,0 8 3,2 3-25,-2 3 15,2 12 11,-2 0 25,-2 8-71,4 2 128,-2 5-12,4 7 4,-2-2 41,-1 2-82,8 0 59,-5 2-32,5 3-14,3-2-28,1-2-24,3 1-22,5-1-21,0-3 16,4 0 8,-2-4-20,4-2-2,0-5-5,0-1-3,0-6-14,10 6 15,-6-4-51,5-6 7,-2-1-33,2-6-84,1-4-65,-1-2-76,2-3-48,0-4-28,2-2 6,3-8-17,-5 0-129,2-5-125,-3-6-283,2 2 125,-2-3 521</inkml:trace>
  <inkml:trace contextRef="#ctx0" brushRef="#br0" timeOffset="41662.0864">3612 14888 3704,'21'-11'-21,"-21"9"141,2 2 28,-2 0 57,0 0 38,0 0-21,0 0-4,0 0-68,0 13-42,0-3-40,0 0-31,-8 16-22,4-1-4,-2 3-9,2 2-4,-3 0-36,2 1-58,0-2-36,-1 3-48,1-1-17,-1-2-49,0-1 9,4-1-40,-3-3-39,3-7-84,0-3-128,2-4-108,-5-4 5,5 1 139,0-4 286</inkml:trace>
  <inkml:trace contextRef="#ctx0" brushRef="#br0" timeOffset="42224.4676">3858 14932 2847,'10'0'143,"-4"0"-8,-1 0 47,-1 9-54,-1-2 120,-1 1-43,-2 1-39,0 2-26,0 19-27,0-3-6,0 1-26,0-1-14,-10 4-17,6-1-8,2-2-18,-2 1 19,0-1-36,2-1-13,-2-2-4,2-5 2,2-2 1,-2-3 13,2-4-20,-4 0 4,4-4-9,0 1 23,0-2-2,0-1-4,0 0 4,0-3 33,0 0-21,0-2 26,0 0-33,0 0-6,0 0-1,8-16 0,-6 7-21,8-16 15,-2-2 9,3-1 12,-2 1-27,1-3 9,0 3-19,1 2 15,1 0 37,-2-1-29,1 3 10,0 2-36,-1 5 26,2-3-11,0 1 19,-4 4 22,1 2 8,-2 4-3,-1 1-18,0 1 35,0 1-23,0-1 5,-3 3 19,3-2-30,-2 2 18,0 3 16,1-4-9,-1 4 3,2-2 37,-2 2-7,2 0-28,-1 0-30,0 8-9,0-2 13,3-1-24,6 11-6,-1 0 15,-4-1-7,1 4-36,2 0 1,-4-4-2,2 2-21,-4-3-38,2-1 28,0-3-2,-2-4-5,0 2-16,-2-2 46,0-1-31,2-2 15,-1 0 27,1 0-12,1-3 33,-3 0-16,4 0-3,0 0 13,0 0-33,13-20 43,-4 7-29,6-1 13,-5 0 6,-2 3-7,2-2 33,0 1-13,-2 4-80,-4 2 127,-2 1-17,1 2 22,-1 2-13,0 1-9,-2 0-21,0 0-2,-2 0-6,2 10 2,0-6 12,10 10-8,-5-3-16,-2-2-36,-1 1-38,-2-2-76,-2-1-55,0 2-80,0-4-1,-2 1-90,2-2-157,-2 2-232,-1-1-81,-1-2 571</inkml:trace>
  <inkml:trace contextRef="#ctx0" brushRef="#br0" timeOffset="42427.5554">4323 14380 3686,'-41'-15'116,"8"6"29,0 4-36,3-1 6,2 1-14,4-3-40,5 6-27,5 0-21,2 0-36,2 2-76,1-4-132,3 2-55,0 2-105,3 0-174,-1 0-304,2-3-49,2 3 668</inkml:trace>
  <inkml:trace contextRef="#ctx0" brushRef="#br0" timeOffset="44302.0966">2658 16102 1301,'19'-18'144,"-9"8"-35,9-4-4,-9 2 25,-4-1-18,0 4 17,-3-2-20,-1 3 16,0-2-30,0 1 37,-2 0-49,0 0 42,0 0-22,0 0-5,0-1 8,0 1-46,0 0-10,-9 2 2,7-4-36,-2 4 15,-2-1-12,2 0 31,-2 0 2,2 3-3,-3-1 69,1 0-108,0-1 18,0 4-21,0-1-13,-1 1 36,1-1-25,-1 1 25,0 3 11,0 0-20,1 0-4,-2 0-2,2 0 16,-2 0-12,3 9 14,-1-5-3,1 0 8,-1 2 32,2-1-29,-2 1 7,2 1-24,2-1-26,-2 1 52,2 0-12,2 0-3,-2 2 0,2-3-14,0 2-17,0-1-9,0-1 12,0 1 0,0-2-20,0 1 0,0-1-54,0 1 87,0-2-20,0-1-10,0 0-45,0 0-13,0 0-26,0 1-24,0-3-55,0 2-78,0-3-99,0 0-80,0 2-67,0-2-116,0 0 39,0 0 344</inkml:trace>
  <inkml:trace contextRef="#ctx0" brushRef="#br0" timeOffset="45036.3046">2361 15991 2365,'31'-34'250,"-15"12"-35,2 4-47,0 2-27,0 4 14,3 3-48,-6 4-30,0 2-2,-1 3-7,0 0-14,6 10-7,0 5 4,-1 1-5,-2 1-27,-1 9-9,-4 1-16,-1 4 17,-1-1-29,-5 5 5,-1-2-6,-2 6 9,-2 2 15,0-2 8,-10 2-3,5-1 28,-7-1 22,1-3 3,-3-3-42,-2 2-13,0-5-8,-2-1 7,-1-2-4,0-4-18,-1 3-9,1-5-5,0-3-32,1-2-44,-1-3-38,1-3-22,6-2 19,2 0-58,2-5 31,0 0-41,2-3 30,1 0-19,0 0 15,2 0 77,1 0-159,2-12 31,0 5-11,0-2-23,10-15 45,1 1 70,-1-5 42,4-2 40,2-1 18,2-3 27,0 1 14,3 0 9,-2 1 27,2 0 1,1-3 6,0 0 22,2-2-7,-2 3 4,4-3 75,1 2 41,-3 1 23,4 1 39,-6 0-38,2 2 2,-1 1 7,-2 3-7,0-4 17,-1 9 49,-5-1 65,-2 7 33,-3 1-65,-4 2-66,-2 3-30,-4 4-88,2 1-18,-2 0-8,0 5-24,0 0 4,-14 0 8,8 0 19,0 13-1,-11 4 19,2 5 17,-2 3-19,1 3-6,2 1 17,1 5-35,4-1-21,1 3-20,0-1-7,4 4 7,2-1-37,2 0-16,0 5 10,12-2-63,-4-3-31,2 1-18,2-4-38,0 0-17,4-3-6,-1-5-6,4 1-17,6-8 2,-1-4-150,-1-2 96,2-7-117,-1-1-81,0-7-114,1 1-62,4-12 366</inkml:trace>
  <inkml:trace contextRef="#ctx0" brushRef="#br0" timeOffset="45270.6167">3280 16170 2967,'-9'-14'53,"9"14"-3,0 0 45,0 0 3,0 0-29,0 0-24,8 0-26,-4 0 14,2 0-34,2 0-16,0-3-45,2 3-26,17-3-37,-8 0-61,10-7-115,-6 2-98,6 2-122,-6-5-57,4 3 81,0-6 333</inkml:trace>
  <inkml:trace contextRef="#ctx0" brushRef="#br0" timeOffset="45536.2163">3588 15905 2050,'-5'0'149,"5"0"-38,0 0 29,0 0 50,0 0 83,0 0-83,11 0-58,-4 0-39,0-5-40,2 5-3,1 0 16,-2 0-17,3 0-11,-2 0 8,3 8-16,10 1 18,0-1 13,-2 2 0,-7 0 10,1-2-12,-4 2 20,1 7-12,-2-6 10,1 9-49,-2-5-14,-6-1 3,0 1-22,0 0 6,-2 0-24,0-1-132,0 13 33,-12 0-83,6 0-99,-1 1-72,1-1-151,-4-4-199,5-1-14,-5 0 475</inkml:trace>
  <inkml:trace contextRef="#ctx0" brushRef="#br0" timeOffset="46379.7333">4642 15739 1004,'9'-10'135,"0"8"16,0 1 32,1 1 3,-4-3-9,0 3 22,-1-4-9,1 4-5,-1-3 5,-1 3 6,2 0 3,-2 0 14,0-3-39,-2 3-30,0 0-15,2-2 5,-2 2-13,0 0-27,0-3-13,-2 3-20,3 0-54,-3 0 33,2-4-7,-2 2 17,0 2-5,0 0-2,0-4 197,0 2-295,0-1 34,0 3 25,0-3-53,-9 3 61,3-4-16,0 4-15,0 0 20,-4 0-11,-8 13 29,-2 0-23,-3 2-8,0 3-7,0 3 16,-1 5-2,4 0-18,-6 3-18,5 2 20,0 6 4,2-5 12,5 4-24,-3-1 24,6 1-11,3-3 5,0 3 5,6-8-10,0-4 35,2-5-37,0-3 9,8-4 1,-2 1 8,-2-3-17,1-4 19,1-2-1,2 1-35,-1-2 17,1-2 22,2-1-16,0 0-1,15-13 13,-4-2-1,2 1 7,-1-4 7,0-2-41,-2 0 34,-3-7-20,0 2 23,2-2-18,-5-3 10,-1 2 9,2-3-8,-1 3-15,0-1 22,-6 3 8,1-1 39,-2 3 8,-1 7 34,0 3 25,-2 3 15,0 1-26,-2 1 38,-2 3-16,4 0 4,-4 1-37,1 3-47,-1-3-28,2 5 0,-2 0 7,0 0 16,0 0 19,0 0 6,0 13-8,2-2-63,-2 2 31,0 21-41,0-1 23,0 3-38,0 0 10,0-1-1,0 3-24,4-4-73,-1-4-19,6 0-40,-3-4-13,-1-3 10,7-5-18,-4-5-13,1-2-41,1-6-79,-2 0-111,2-4-85,-1-1-124,2 0-172,9-12 64,0 1 549</inkml:trace>
  <inkml:trace contextRef="#ctx0" brushRef="#br0" timeOffset="48660.4395">5686 13987 1992,'27'-22'43,"-19"-1"16,2 0 21,-5 0 40,-1 6 8,-4 0 43,0 2-22,0 3-11,0-1-2,0 1-31,-9 3-2,5 0-31,-7-8 7,1 3-19,2 0 20,0 4-13,0 3 7,-2-1-37,4 3-5,0 0 17,-2 2 13,2 1-15,-2 0-23,0 2 18,-1 0-7,0 0 5,3 8 17,-12 5 29,-4 4-17,7 1-4,-3 3 15,2 6 17,4 0 9,-5 1-7,6 2 5,-1 3 51,0 8-27,3-2 10,-2 2-12,5-1-3,0 0-21,0 4 20,2-1 9,-2-1-62,4 2-35,2 0 27,-4-2-68,4-2 11,0 1-5,0 1 37,0-1-132,0-2 95,-2 4-50,2-4-78,0 5-67,-4-4-53,-1 0-16,1 0-45,1-3-16,-4 0-8,3-4-58,-3-3-66,1 0-63,-2-5-88,-3-1-24,5-8 88,-4-3 98,2-6 335</inkml:trace>
  <inkml:trace contextRef="#ctx0" brushRef="#br0" timeOffset="48847.8946">5097 14976 1530,'-23'-28'241,"12"9"0,3 4-3,0-4-2,2 5-24,2 1 39,-1 1-15,5 0 6,0 3-27,0 0-44,0 0-5,0 1-12,21-10-20,-12 0-17,3 6-28,5-4-42,0 1-39,4 1 9,-1 0-36,0 2-30,4-1-23,1 1-68,-1 1-77,4-3 11,1 4-152,0 0-12,2 0-23,-2 0-15,4 2-105,-5 1-93,2-1 163,2 3 255</inkml:trace>
  <inkml:trace contextRef="#ctx0" brushRef="#br0" timeOffset="49379.0199">6058 14358 2684,'10'8'214,"-1"-5"14,15 6-7,-5 0 30,0 1-18,-2 3-16,-1 2-10,1 1-10,-4 4-75,2-1-11,-5 2-32,-2 0-33,0 4-20,-3-1 8,-2-5-21,0 7 11,-3-5-43,0-2 6,0 6-6,-13-4-27,9 4-55,-2-8 7,0-5-33,-1-2-17,1-1-16,0 1-20,1-4-4,1-1 1,2-1-19,-2-1 41,0-1-14,2-1 4,-2-1-32,4 0-22,-2 0-12,2 0-23,0 0-34,0-11 33,0 2 40,0 0 97,14-10 76,-4-4 44,2 0 35,-2-3 45,4 3 36,3-3 7,-5 2 25,4-1 18,-1 2-7,4 3 13,-3-3-20,-4 2 0,4 2-14,-2-2 34,-4 4 13,3 0 3,-4 7 2,1-1 21,-4 2-6,-1 1-30,-1 2 9,0 2-13,-1 1 0,0 0-13,0-1-44,-1 1-7,0 3 5,-2-4-14,3 4 10,-3 0 29,0 0-33,2 14-16,-2-6-9,0 1-21,0 4-7,0 14-13,0 1-11,0 0-31,0 4 21,0-1-20,0-2-27,0 0-20,0-2-57,4 0 52,0-2-17,0-7-19,1 4 4,2-6-22,-2-6-34,0-2-27,2 0-10,0-4-12,-1 0 7,-2-2-12,3-1-44,0-1-86,-2 0-96,3 0-115,-1-13-44,-1 9-19,10-12 349</inkml:trace>
  <inkml:trace contextRef="#ctx0" brushRef="#br0" timeOffset="49613.341">5978 14324 2432,'-33'29'179,"5"-1"-19,6 1 1,0 0-37,4 6-46,1-1 5,2 4-48,3 5-18,1-2-18,4 3-23,6 3 15,0 0-186,1-5 20,10-2 24,2-5 1,4-5-25,-1-4-13,6-11-37,0-1-89,5-6-74,-7-5-10,10-5 69,-1 2 192</inkml:trace>
  <inkml:trace contextRef="#ctx0" brushRef="#br0" timeOffset="49785.1797">6565 14279 2437,'30'-35'378,"-1"15"-61,0 4-82,-3 5 74,0 5-21,5 0-113,-9 6 93,4 0-37,-4 10-14,-1 2-49,-3 2-43,0 3-16,0 2-118,-5 4 109,-3 3-61,3 0-33,-5 0-29,0 5-63,-4-4-37,-3 2-60,3 0-52,-4-1-90,0 1-53,0-2 21,-13-1-76,9 0-136,-6-3-178,-1-2-81,-1 0 551</inkml:trace>
  <inkml:trace contextRef="#ctx0" brushRef="#br0" timeOffset="50644.3537">7921 14172 1903,'-8'19'229,"5"-17"9,1-1 6,2 0-2,-5-1-3,5 0-25,-3 2-24,1-2-38,2 0-19,-4 2-39,4-2-4,-3 1 6,1-1-2,2 0 37,0 3-25,0-3-3,0 0-7,0 0-25,0 3 25,7-3-45,0 1 8,1-1-13,2 0 28,1 2-4,15 3-48,4-5 2,-1 0-42,0 0 56,4 0-32,0 0 3,-1 0-21,1-11 16,-1 4-25,4 1 3,-6 1-14,3 3 16,-2-5-76,-3 2-14,2-2-18,-3 4-38,-6 1-24,-2-1-21,-3 2-50,-1 1-60,-3 0-103,-1-3-98,-2 3-137,-2-3-106,2 3 450</inkml:trace>
  <inkml:trace contextRef="#ctx0" brushRef="#br0" timeOffset="51050.5088">7984 14498 2893,'-17'10'107,"13"-4"-41,0-3 28,0 0 23,2-1 55,-1 1 19,1-1 1,2 0-25,0 0-17,0-1 22,0 1-29,0-2-30,0 3 0,0-3-27,9 4-12,-3-2-7,2-2-14,-1 3-9,2 0-32,3-3 11,0 2-15,14 3 2,2-3 5,-2 1-37,-2-3 8,-5 0 10,10 4-18,-6-4-3,-2 0-34,7 0-11,0 0-15,0 0-18,-8 0-9,2 0-31,5 0 11,-4 0-81,-4 0 76,9 0-52,-7 0-30,7-9-51,-9 9-57,1 0-145,-5-4-106,0 4-97,-3-3 126,0 3 383</inkml:trace>
  <inkml:trace contextRef="#ctx0" brushRef="#br0" timeOffset="54493.8274">10694 14058 1266,'28'-12'172,"-14"6"-12,-2 0 44,-3 3 32,-4 0 9,1-1-15,1 2 30,-2 0-50,-1-1-45,1 3-8,-2-4 1,0 4-42,0-3 40,-1 3-125,1-2 115,-1 2 1,-2 0-30,3-3-85,-1 3 74,-2 0-43,2 0 36,-2 0-23,3 0-1,-3 0-44,0 0-43,0 0 77,0 0-9,0 0-25,0 11-12,0-6-13,-11 3 14,-2 12 24,-2-1-2,-3 2 9,-2-5-39,-3 6 4,0 2-1,-4-3-11,0 2 8,1-3-16,-4 3 15,0-1-29,-4-2-14,5 1-14,-2-2-27,-1 1 16,-2 1 1,-1-3 22,-3 2 17,0-2 15,-3 1-9,1-1-1,1-1 13,-3-1-14,-1 1 29,-3-3-1,1 3-34,0-5 9,-4 0-1,3 0 12,-2-4-1,2 4-20,2-7 0,-3 2-13,-1-1-1,2-5 4,-2-1-5,7 0 11,0 0-2,3 0 20,1-14-31,3 8 19,5-3 26,1 3-28,4-3 34,0 0-7,2 0 13,6 1 4,2 1-6,4 1 18,0-1-28,2 1-11,3 0 8,0 0 12,1-2-30,1 1-3,2 0 15,1-1-10,0-1 23,11-14-26,0 3 10,3-1-1,2-2-11,2 3-26,4 0 18,0 0 15,4 1-26,2-2 28,-3 2-14,6 1 28,-2 0-17,2 3 5,0 0-1,0-1 20,1 4-21,-2 2-6,1 3-1,1 0 24,-3-2-8,5 5-15,-5 0 0,1 3 13,-2 1-16,1 0 18,-1 0-11,-1 7 4,-1-2 19,2 1-7,-3 1-6,3 2 2,-3-2 12,0 0 16,5 1-18,-5 1-54,3 0 81,-5-1 14,4-3-27,-2 2 3,-1 0-8,2-2-2,-2 2 14,2-3-7,0 2 0,-2 3 81,1-6-128,0 4 3,-2 0 15,-1 1-2,2 1 8,0-3-5,-3 2 1,4 2 0,-1-4 13,0 6-23,4-3 15,-6 0-13,6 0 11,0-3 15,-1 4-15,3-4 25,-4-3 13,8-2-4,-4-1-2,2 0-4,0 0-2,0-13 23,-1 8-6,-1-3-3,-2-3 12,5 3-14,-4-4-1,1 1 11,-2-2 11,-1 0-14,-1-2 23,-2-1-32,-2 2 10,1-1-21,-4 1 16,-1 2-18,-2-2 17,-3 4-15,-1 1 29,-3 0-8,-2 1-11,-1 0 8,-2-1-3,0 2-8,-1-2 30,0 1-30,0-2-7,-2 0-18,-1-1-21,0-1-5,0-13 15,0 4-40,-12-1-70,4 2 2,-2 1-23,-3 0-71,-2 4-19,-3 0-64,-2 3 79,-2 1-20,-3 3-38,1 3-42,-7 1-20,0 5-112,-3-1-160,-2 9-139,-1-4-47,1 5 535</inkml:trace>
  <inkml:trace contextRef="#ctx0" brushRef="#br0" timeOffset="106075.4696">13458 13547 3499,'-24'19'313,"19"-6"-119,1-5 34,4-4 53,0-4 10,0 0-31,10 0 11,-4-14-11,11-4-33,3-4-20,1-4-49,2-3-9,1 1-65,3-3-8,3-4-22,4-2-6,2-3-21,4-3-3,1-2-9,2-1-24,4-5-3,0 0-3,2-2-17,0-3-14,1 1 7,1-2-44,-1 0 17,1 0-34,-3-1 17,-1 0-53,-1-4 35,0 6-4,-5 2-11,-2 1-32,0 3 13,-6 2 18,-1-1-29,-4 5 66,-3 0 27,-6 4-7,-2 6 7,-1 0-15,-3 0-9,-6 1 15,-3 7 14,-4 6 7,0 4 41,-9 5-7,1 2 181,-11 0-267,1 4 106,0 3-43,-11 2 49,-2 12 10,-9-1-4,4 7 41,0-2 44,-1 5-15,-3 7 3,1 6-2,-2 6 9,1 4-19,-2 5-26,3 7 54,3 3-44,0 8-132,2 5 115,1 0-57,5 6 62,2 0-42,0 0 5,8 5-23,1-5 64,4 0-68,4-2 17,2-8-6,6 0 8,1-7-27,0-3 10,17-4-78,-5-6-50,1-2-54,5-6-48,-1-6-95,4 0-60,4-9-130,0 0-140,5-11-187,2-5-138,2-7 621</inkml:trace>
  <inkml:trace contextRef="#ctx0" brushRef="#br0" timeOffset="106325.4093">14926 12688 4108,'0'30'49,"-9"-7"-32,-3-1 2,-2 2 14,1 2 7,0 1 1,-4 2-11,3 1-15,-3 1-8,1 1 7,-3 2-17,0 3-2,2-2-41,2-2 16,0 2-55,-2 0-15,3-1-27,-1 4-64,-2-2 29,3-3-53,2-4 27,1 1-48,2-6-29,1-7-133,4-6 56,-1-1-78,2-3-55,1-4 88,2 1 212</inkml:trace>
  <inkml:trace contextRef="#ctx0" brushRef="#br0" timeOffset="106872.1553">14975 13026 2240,'15'-7'205,"-7"7"-22,-2 0 19,0 0-4,-2 0-1,0 11-35,0-6 9,-3 1-18,-1 1-16,0 2-12,0 1-29,0 0 9,0 15 2,-9-4-34,3 3 4,1 0-25,1-5-3,-1-3-1,2-1-7,-2-3 16,2 0-35,-1-3-7,2 0-1,2-2-18,-5 1 90,3-2-124,2 0 16,0-1 11,0 0 6,-3-1 2,3 0 5,0-2 2,0 0 5,0-2-22,0 0 11,0 0-80,12 0 118,-6-9-28,10-3-21,-4-4 10,4 1-2,3-5 16,-2 2-22,4-3 9,0-1 1,-1 3-6,5-2 13,-4 1 7,4 0 0,-3 3 4,0 2 12,4-1-32,-4 1 32,-1 3-18,1 1 22,-1 1 7,1 2-14,-6 3 21,-3 3 10,1-1-29,-4 3 30,0 0-22,-2 0 29,0 0-13,2 0-9,-3 11-25,0-6-6,-2 1 28,8 12-27,-3-4 10,-3-2-14,-2 0 2,2 0-32,-4-1 20,0-1-16,-1 0-2,0 0 3,1-1 8,-1 1-6,0-3-16,0 1 18,0 1-14,1-3-7,0 1 3,1-2-2,1 0-21,0-1-34,1-3 23,0 0-14,2-1-18,0 0 21,2 0-13,14-15 7,-1 4 27,0-1 24,-1 1-5,2 1 21,-1-2 10,0 4 15,-1 0-5,-6 2 31,2 5-16,-2-1 20,-5 2 26,3 0-13,-2 0-24,10 12 12,0-4-14,-5 0-4,4 3-5,-4-1-13,-2 4-17,0-5-14,-4 1-11,-1 1-63,-2-5-4,-2 3-46,1-3-69,-2 0-29,0-1-44,0 0-137,-1-1-161,0-1-159,-2 0-42,1-3 534</inkml:trace>
  <inkml:trace contextRef="#ctx0" brushRef="#br0" timeOffset="107059.6151">15801 12316 3842,'-48'-20'75,"4"4"13,1 3-41,2-1-37,0 0 39,4-3-9,4 6-248,5-3 373,2 4-89,5 0-119,3 0 85,7 4-14,3 0-54,3-1-34,2 3-107,3-1-132,0 3-172,0-2-214,0 1-286,9 1 588</inkml:trace>
  <inkml:trace contextRef="#ctx0" brushRef="#br0" timeOffset="108449.9089">13510 14241 2435,'-6'10'144,"6"-10"26,0 0-19,8 0 12,-3 0-18,-1 0-8,4 0-12,-1-11-62,1 11-19,1 0 6,-1 0-9,2 0 3,9 14 12,-1-2-38,-6 0-60,2 6 115,-3 0-16,-4 5 2,-3-4-27,-5 9-19,1 3 17,0-1 12,-14 3 6,1 1 29,-6 1 22,-1-1 15,-2-2 20,-2-1-13,-2-3-8,-3-2-46,0 1-20,1-3-20,-1-2-30,2-3-13,-3-3 12,4-1-65,0-4-2,3-2-36,2 0-17,2-5-1,4-1-55,4-3 26,0 0-20,5 0-17,0 0 32,4-9-55,1 2 73,1 1-80,9-16-24,1 2-11,4-7-13,3 3-10,3-2 39,5-2 150,3 1-82,1 0 86,-2 2 39,5-5 37,-2 3 73,4-1 1,-3-2 59,2 0 23,0-1-30,0 4 33,2-5-11,-2 5 15,1-2-13,-5 2-33,0 3 10,-2 1 39,2-2-1,-3 4-14,-5 0-7,-1 8 21,-5-2 26,-5 6-10,1 1-39,-4 1-15,-2 1 9,-1 1-20,-2 4-30,0-1 47,-2 2 8,0 0 19,0 0 8,0 11-1,0-5 22,-19 17-12,7-3-7,-1 5 7,-1 3-13,-1 1 0,0 0-94,3 2 18,0 1 1,1 2 11,1-4-49,3 1 16,2 2-48,5-5-22,0 2-20,0 1 27,8-3-27,0-1-34,3-7-37,2 2-62,2-1-18,3-4-48,0-2-15,3-3-81,1 0-48,1-3-47,3-6-70,2 0-159,1-3-114,-2 0-114,1 0 548</inkml:trace>
  <inkml:trace contextRef="#ctx0" brushRef="#br0" timeOffset="108746.7298">14374 14440 3578,'-20'-4'59,"17"4"58,1 0 35,2 0-2,-1 0 36,1 0-67,0 6-69,0-6-22,13 0-1,-6 2-29,3-2-16,0 0-52,2 0-15,18 0-38,-1 0-46,2-8-29,-1 4-52,1 1-36,-1-2-69,-1 1-101,0-1-134,-1 0-89,0-2 382</inkml:trace>
  <inkml:trace contextRef="#ctx0" brushRef="#br0" timeOffset="109152.8751">14831 14127 3219,'-20'-16'71,"20"14"15,0-1 67,0 2 18,0 1 42,0-3-40,0 3-33,0 0-19,7 0-7,-1 0-13,-2 0 0,2 11-51,10 4-39,-5-1 25,3 2-1,-2 0-18,3 4 16,-6 1-24,-1 3-5,1-3 6,-5-2 1,0 6-2,-1-4-22,-3-1-6,0-3 6,-8 9-17,-1 0-29,1-2-10,-5 1-47,-2 0-39,-2-2-53,-2 0-34,2-2-40,-3 0-87,4-6-73,-2 1-182,2 0-164,3-6 80,5-1 520</inkml:trace>
  <inkml:trace contextRef="#ctx0" brushRef="#br0" timeOffset="109965.1789">15418 14088 2761,'32'-11'145,"-10"1"29,4 1 10,-5-1-15,0-2-7,-6 2-24,-1 5-6,-2-3-5,7-2 10,-6 0-5,-2 2 8,-1 1-26,-3 1 40,0 1-30,-1-1-5,-1 1 7,-2 0-12,-2-1 30,-1 2-8,3-1-45,-3 0-2,0 2-24,0-1-22,-8 1 18,3 0-30,-1 0 24,-1 3-67,0 0 2,-3 0 26,-10 10-8,0 0-8,-2 4 14,4 3-4,-3 1-2,4 8-7,2-3 3,-1 4-5,2 3-97,1-1 49,4 7 8,3-5 17,0 2-8,3 1 22,3-6 35,0 1-29,0-4 39,10-7-38,-2 7-11,1-10-78,-2-2 160,1-3-104,-1-3 68,0 1 4,2-5-31,0 1 8,2-3 7,-1-1-21,3 0-26,16 0-3,-4-19 42,1 9-36,-2-5-5,-2 2 25,3-3 8,-4-2-42,0 1 36,-2-6 7,-3 2 11,2-2-24,-4 1 34,0 1 14,0 2 10,-3 0-29,-1 7 30,-3 2 35,-3 2-6,1 2-27,-2 0-9,1 3-9,-2-1 23,1 2-3,-1 2-3,0 0 41,-2 0-84,5 8-17,-3-3 4,1 2 11,0 0-17,-1 1 19,10 13-68,-4-1-125,1 4-19,3-4 38,-1-1-45,3 1-76,1-4-102,-1 0-44,6-4-72,-6-2-164,1-4-240,-1-2-108,0-1 682</inkml:trace>
  <inkml:trace contextRef="#ctx0" brushRef="#br0" timeOffset="111136.7829">17195 12186 3225,'22'-32'84,"-10"2"-28,-3 1-28,0 3 6,0-3-7,-5 4 60,1-1-26,-2 0 20,-2 5-7,-1 2-11,0 2-31,0 1-13,0 2-6,0 3 4,0-1 11,-12-9 17,8 2-13,-2 5 11,-1 6-18,3-3 18,-2 3 8,2 1-5,-2 1-16,0 1 15,1 2-9,-2 1 32,1-1 3,-1 3 11,0 0-38,0 0 39,-1 0-35,-13 15 50,4 0-49,-1 5 33,2-1 25,-2 5-13,1 5-6,2 4 9,-2 2-12,3 1-5,1 1-43,-3 5-22,-1 3-8,1 3 0,-1 1 13,0 4 1,-2 0-35,1-3 14,1 1-10,-2 1 2,4-5-10,-2 1-11,2-4-22,1-2-52,0-1-2,3 0-85,-1-6-66,1-2-53,1-3-37,1-3-38,3-9-46,-2 1-57,1-5-71,0-3-40,2-4 23,0-2 177,0-1 114,1-4 170</inkml:trace>
  <inkml:trace contextRef="#ctx0" brushRef="#br0" timeOffset="111292.9899">16597 12799 1370,'-15'-29'288,"2"3"-10,1 3-2,1 0-14,2 1 27,1 7 0,3 0 13,-1 3-37,2 4-25,0-2-37,1 2 13,3 1 10,-3-1 1,3 3 34,0-1-40,0 0 10,10-1-62,-4 0-44,12-4-110,4-1 94,1 2-136,4 0 78,6 0-96,-3 0-78,6 2-137,-1-2-101,0 4-108,6-2-47,-5 2-151,4 1-167,-2-1-183,0 4 618</inkml:trace>
  <inkml:trace contextRef="#ctx0" brushRef="#br0" timeOffset="111766.5276">17463 12391 3599,'20'17'247,"2"-1"-124,-6 2 56,0-1-50,-3 2-21,1 4-57,-1-3 12,-8-2-12,3 4-12,-6-3-2,-3-1-19,1 0-2,0 7-8,-9 1-25,-1-4 36,-3 0-16,2-2-5,-7 0 1,1-1-40,-2-5 7,-1 1-20,2-4-13,-2-3-54,3-2-6,3-4 10,2 0-56,3-2-14,0 0 9,2-10 6,1 7-11,2-2 21,0-2-20,1-1 10,1-2 29,2 0 38,0 1 3,0-17 23,11 4 37,0-3 38,1 1-2,2-1 40,2 2-3,2-2 31,4 3 6,-1 0-14,7-1-17,-4 2 22,5 0-13,-3 0 4,2 3-2,-3 1 47,2 1 0,0 2 2,-6 2-12,1 2 52,-5 2-1,-4 5-48,0-3 36,-4 1 18,-2 3 17,0 2-6,-3 0 1,1 0 6,-3 0 21,0 11-20,-2-5 20,2 4-27,-2 0-26,0 1-7,0 18-34,-10 1 10,5-1-48,1 0-28,0 1-4,1 1-1,3 0-49,0-2 30,0 1 15,9-5-20,-2 0-12,3-4 20,-1-2-27,5-3-37,2-3-25,1 0-86,-2-8-13,2-2-81,-1-2-43,9-1-28,1-10-92,1 3-39,-3-2-170,2-2-196,1-4 34,-3-1 591</inkml:trace>
  <inkml:trace contextRef="#ctx0" brushRef="#br0" timeOffset="112000.8533">17336 12359 2824,'-37'30'111,"6"-7"15,1 1 34,3 2 71,0 2-82,1 2-34,6 1-51,-1 2-9,1-1-54,4 1-7,3 4-64,4 0-19,1 0-50,6-4-64,2-2-66,0-2-57,21-5-162,-8-1-8,5-9 7,3-2 76,6-7 22,-4-5 276</inkml:trace>
  <inkml:trace contextRef="#ctx0" brushRef="#br0" timeOffset="112157.0799">18015 12336 3463,'55'-8'264,"-24"8"5,3 0-13,-5 10 3,-1-3-49,-1 4-38,-4 5-59,-1-1-17,-2 4-34,-5 4-8,-6 0-27,-2 5 0,-1-2-50,-3 2-90,-3 5-130,-12-3-108,0 6-109,-2-3-135,-5-3-179,0 1-250,-2-2 601</inkml:trace>
  <inkml:trace contextRef="#ctx0" brushRef="#br0" timeOffset="113281.7958">18912 12609 1581,'-25'8'169,"13"-7"-5,1 1-17,2-2 3,1 0 39,0 2 0,2-2-18,1 0-5,3 0 14,1 0 8,1 0-34,0 0-13,0 0-7,7 0 0,1 0-16,17 0-39,-4 0 27,10 0-23,0-8-72,6 8 113,4 0-36,1-5-10,5 5-25,2-4 16,1 4-24,4 0-16,-6-4 16,3 4-36,1 0 9,3 0-9,4-3 29,-2 0-19,3 3 7,2 0-19,-2-4 3,3 1 15,-4 0-2,1 3-22,-1-3 2,0 1-8,0 2 20,-4-5-8,-1 3-17,-1 2 36,-3-3-61,2 3-9,-1-3-5,-7 3-16,-3-3-24,-5 3-22,-4 0-32,-1-3-23,-10 3-21,-4 0-30,-3-3-53,-3 3-53,-2 0-79,-2-3 6,-1 3-168,-2-3-70,0 3 105,-2-5 333</inkml:trace>
  <inkml:trace contextRef="#ctx0" brushRef="#br0" timeOffset="113656.713">20261 12191 3128,'25'0'99,"4"0"8,1 6 40,2 1 21,2 0-14,1 0 14,2 0-41,0 5-46,2 1-4,1-3-25,-1 1 11,-1 2-22,-3 2-10,2 0-2,0 0-34,-5 2 18,2-1-22,-3 1 17,0 2-1,-2-2-26,-5 2 19,1 0 17,-5 1 25,-1-2-24,-1 1 11,-5 0 16,-3 3 41,-5-6-20,-2 1-69,-2-1 24,-1 10-64,-13 0 152,-1-1-54,-3 0-28,-6 3-27,-3 1-20,-2-4-20,3 0-20,-8 2-17,-2 1-29,-3 0 7,0 1-115,2-2 16,-5 0 2,7-1-150,0-1-55,3-1-115,0 0-161,3-3-125,7-3 506</inkml:trace>
  <inkml:trace contextRef="#ctx0" brushRef="#br0" timeOffset="114640.8776">23061 12364 1505,'38'17'62,"-3"-16"63,-6 3 35,-2 0 104,-9-2 3,-3 1-13,-2 0-13,-4 0-3,-1 0-32,-4 0-36,-1 2-18,-3-1-9,0 2-24,0 0-23,-10 2-34,-6 9-28,-5 1 0,-1 2-41,-5-1 14,-3 3-17,-2-3-39,-3 1-12,-5 3-23,-1 0-19,-5 1 1,-3 2 5,-4-4-19,-2 4-42,2-3 55,-8 1-25,1-3 33,-2 0 31,-1-2-5,3-2 34,-1-4 8,5-2 27,1-3-4,2-1 13,7-3-22,-4-1 17,7-3-6,5 0-32,6-10 13,5-3-26,6 2 20,7-6-13,5-2 50,5 1-2,3 1-4,1 3 35,11-10 5,0 1 18,8 2 16,3-1 82,2 4-77,10-2 39,-2 4-28,5 1-6,4 0 13,2 5 0,-1 3-1,10 2 21,-5 1 3,3 4 8,2 0-26,3 0 4,3 9 6,2-3 9,0 0-2,0 4-22,2-1-6,0 1 19,0 2-20,0-3 0,-1 2 20,1-1-23,-5-1 28,1 1-19,1-3-13,-4 1 20,-1-4-13,-4-1-14,1-1 10,-1-1 3,1-1-14,-1 0 2,-4 0-34,-5-10-21,-3 5 7,-5-4-30,-1 3-4,-4-6 30,-1 0-14,-5 1-1,-2-1-17,-5 2 2,-4 1-7,-4-2-19,-1 2 13,-2 2 7,-2-2-127,-1 1 121,-1-1-54,0 0-14,-15-8-20,1-5-29,-6 3-43,-4 3-34,1 1-34,-9 1-20,-3-1-48,-2 4-57,0 4-82,0-2-168,-2 3-376,-1 1-51,-2-3 727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19" units="cm"/>
          <inkml:channel name="Y" type="integer" max="19461" units="cm"/>
          <inkml:channel name="F" type="integer" max="8191" units="dev"/>
        </inkml:traceFormat>
        <inkml:channelProperties>
          <inkml:channelProperty channel="X" name="resolution" value="661.90387" units="1/cm"/>
          <inkml:channelProperty channel="Y" name="resolution" value="608.15625" units="1/cm"/>
          <inkml:channelProperty channel="F" name="resolution" value="0" units="1/dev"/>
        </inkml:channelProperties>
      </inkml:inkSource>
      <inkml:timestamp xml:id="ts0" timeString="2019-02-04T19:17:00.44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1782 1553 1491,'9'-7'93,"-5"4"34,0-1 97,-2 2 69,2 2-12,-2 0-13,0 0-63,-2 0-16,1 8-13,1 0-15,-2 2-17,0 21-5,0-1-32,0 6 10,-9 3-21,-1 4-52,0-1-2,1 0-21,-3 4 20,-2 4-51,0 2 22,-2 3-10,-2 1-14,0-1-14,-2 2 3,-2-2 22,2 2-30,-4-6-18,3 3 38,1-4-32,0-5 22,2-5 44,0 2-129,0-9 33,2 3-27,-1-1 33,2-2-20,1-8 0,1-4 6,3-6-40,2-3 10,2-6-11,1-3 0,0-5-16,0 2-14,2-10 15,1 1-22,2-17 63,-4-3-73,4-8-63,0-3 156,0-9 38,12 1 29,-3-1 5,-6 2-28,7-8 69,0 0 2,0 2 1,3-1 17,-1-2 8,3 2 21,0 2 14,-1 4 37,2 1 2,-2 0 11,-2 3-1,8 0 6,-1 3-10,0 0 1,-1 1 1,5 3-37,-1-1 5,2 4-3,-1 0-23,2 2 39,2 0-13,0 1 6,2-3 7,-3 5-24,6-1-9,-2 2-7,4 1 3,-4 0-2,5-1-18,-5 3 12,6 0-21,63-44-38,-3 11-5,-5 3-81,-15 14-132,-15 11-4,-24 11-240,-12 13-90,-9-2-219,-4 8-321,-4 0 630</inkml:trace>
  <inkml:trace contextRef="#ctx0" brushRef="#br0" timeOffset="218.6436">1716 2142 2231,'-18'46'75,"11"-21"13,2-3 47,1-6 26,0-4 6,4-1 4,0-2-22,0-2-20,0-2-35,11-2-16,-4 0-43,1-3-17,0 0-2,2 0-12,15 0-96,-2-13 110,2 4-80,0-2-42,0-6-39,2 1 18,-2-1-72,-1-1-25,0-1-80,3 2-64,-2-2-45,-2-1-75,1-1 89,0 2 231</inkml:trace>
  <inkml:trace contextRef="#ctx0" brushRef="#br0" timeOffset="374.8582">2249 1976 2083,'12'-5'136,"-8"5"46,2 0-11,-2 0-28,0 12-35,-2-5-7,4 18-20,-3-8-41,-3 2-6,0 6 6,0 5-40,-15 0-10,9 0-32,-4 2-26,2-3-90,0-2-38,-4 4-100,4-6-117,0-1-52,0-2-13,2-5 128,0-3 53,4-6 210</inkml:trace>
  <inkml:trace contextRef="#ctx0" brushRef="#br0" timeOffset="781.0086">2404 2265 2012,'18'-27'90,"2"16"33,-8 2-11,-1 2 41,-1 3 27,-2 1-19,-3 3 6,1 0-33,-2 0-23,0 0-19,-2 9 35,1-4-30,-1 2-15,-2 3-7,0 0-31,0 0 8,0 20 7,0-5-9,-9 2 8,5-2-29,-4 2 16,1-2-42,-1-1 32,0-1-51,1-1 8,1-3 4,-2-5 2,4-4 7,2-1-9,-2 2-15,2-5 40,-2-1-41,4-1 14,-2-1-21,2-1-26,0-2 39,0 0-6,0 0 10,10-9 2,-4 1-13,8-12 27,-1-4-30,4-1 6,-1-3 5,3-2 3,-1 0-1,2-3 19,2 1-1,-2 3-7,0-1-3,4 3 5,0 0-8,2 7 27,-1-1 2,-6 3 19,4 5-15,1 0-16,-4 4-69,2 1 112,-5 2-7,-4 4 7,0-1-33,-2 3 13,0 0-31,-3 0 46,2 0-12,-5 10-18,2-6 10,-1 4-27,10 11 22,-10-2-9,-2-2-7,-2 2-34,0-3 16,0 0-19,-2 0-15,0-2-69,0 0-43,0 13-3,0-3-38,0-6-36,-8-2-65,8-3-35,0 0 36,-4-4-9,4 0 2,0-1-63,0-1 13,8-2 65,-4 0 52,1-3 33,2 0 121</inkml:trace>
  <inkml:trace contextRef="#ctx0" brushRef="#br0" timeOffset="1249.6465">3203 2312 365,'29'-27'21,"2"10"0,-7 4 2,2 0 18,-5-1-14,0-1 18,-9 4 36,5-2 47,-7 2-4,-2 2 58,-3 3-17,-1-3-32,0 2 48,-2 2-47,-2 2-24,0-3-21,0 2 15,0 1-11,0 2 37,-10-2-21,6 3-18,1 0 2,-3 0 34,0 0-57,-2 0 32,1 8-17,-11 9-43,3-4 46,0 5-44,1 1 12,0 0-32,-1 0-15,4 3-1,3-3-1,-4 3-20,7-5 26,-3 5-23,6-5 15,-2-1 1,4-4-3,0 0-15,0-3 50,0 0-36,0-3 33,11-1 9,-3 0-32,-2-4-3,4 1 12,-2-2-20,16-11-11,0 0 5,0-4-10,2-3-13,3-8 4,-5-1-25,2-1 8,-5-2 40,0-3-23,0-2 29,0-4-19,-1 0 7,-1-4 7,-4-1-17,1 0 12,-1 0-25,1 2 15,-4-1-2,-1 1 29,0 2-6,3 1 10,-5 0 2,1 5-2,-3 2 19,1 1-15,-4 4 24,-2 5 28,2 8 24,-4 3-21,2 0 43,-2 5-28,0-1-28,0 1-28,0 1-7,0 0 10,0 4 8,0 1 65,0 0-25,0 0 1,0 12-6,0-3-24,-12 19 6,4 3-31,2 4-15,-1 7-1,0-1 16,-3-3-70,0 9 37,2-3-6,1 0 11,-1 3 1,-1-3 5,1 0-48,0 4 19,0-2 10,4-5-25,-1-5-19,5 2-3,0-8-19,0 0-29,0-9-31,0-5-76,8 0-55,-5-5-55,1-2-101,-2-2-127,2-3-178,-2 0 393</inkml:trace>
  <inkml:trace contextRef="#ctx0" brushRef="#br0" timeOffset="1452.7313">2581 1569 3036,'-33'6'-166,"4"2"210,4-2-19,6-1-29,6-4-75,3 3-108,2-3-125,0 1-62,4-2-74,0 3-27,2-3 116,2 0 183</inkml:trace>
  <inkml:trace contextRef="#ctx0" brushRef="#br0" timeOffset="2655.6036">5286 1010 1856,'0'-93'262,"0"43"161,0 23-13,0 10-138,0 9-89,0 3-8,0 5 50,0 0 22,-18 41-93,2 44-44,-4 17-38,-7 16-66,-8 6-91,24-82-7,-3 5 9,-2 1-6,0 3-2,0 3-5,-4 2-46,0-1 14,2 0-3,-2-1 8,-1 2-2,2-1-18,-2-3 21,0-4 15,0-2 29,0-7 23,1-1 20,3-2-39,0-3-34,3-11-29,-1 0 5,6-13 52,1-5 43,4-4 9,0 0 4,4-14 38,0 4 30,10-15 9,-3-3 54,6-4 3,-1-2 9,9-2 15,-3 6 16,3-5 36,2 1-23,2-4-17,4 3-6,0-2-50,1 2-15,4-5-14,0-1 33,4 1-30,1-1-12,3-4-33,0 2-9,3-2 11,-2 2-10,2-2 1,-4-2-29,5 0-2,-4 1-27,74-88-31,-21 9-12,-17 12-5,-14 6 30,-10 13-35,-9 17 52,-19 19 28,-12 17 9,-14 12-32,0 9 14,0 5 51,-24-3-28,4 10 26,-10 2 30,-3 6 11,-43 0 19,6 47-24,12-7 9,1 27-16,5 18 28,8 18-12,3 11 34,5 9-43,0 13-18,3 8-60,21-95 34,0 3-10,-1 0 2,-2 3-19,2-2 27,0-1-13,-1 1 3,0-3-12,2-3 18,-4-1-1,4-5-4,0-3-42,0 3 22,-1-7 5,3 0-45,0-7-19,4-4 4,-2-3-8,5-6-28,-1-3 44,1-3 15,1 0 24,2-5-15,0-3-18,0 0 25,0 0 20,0-13 2,9 7-21,4-16 15,-1 0 8,3 3 21,1-4 0,3 7-3,2-3 12,-3 5 39,4 3-57,-6 3 58,8 0 3,-8 5 14,-1 1-39,-1 2-47,0 0 53,8 13 62,4-5-111,-7 1-16,4 1 13,-4 1-14,5-2 30,-4-1 15,6-2-15,-8-2-2,2-4 19,-4 0-30,10 0 39,-1-9-39,3 2-8,-5-4-11,4-2-10,-4-1 3,2-5 8,-1-1 0,-2-2 4,-2-2 29,1 1-16,-5-4 15,0 3-2,-2 0 39,-6 4-11,-1 3 9,-3 3 7,-1 3-6,-3 5-14,0 1 11,0 2-13,0 0 32,-8 3-15,4 0 10,-2 8-16,0-1 3,-14 12-9,5 2-15,-7 5-14,4-1 13,-4 4-23,4 2 15,-2 4-23,3-1 22,2-3-8,3 3 162,0-4-287,5 0 8,3-2-54,5-6 94,-1-8-27,16-3-6,2 0-51,6-5-65,6-4-79,4-2-121,7-13-101,1 4-144,0-7 11,0 2 429</inkml:trace>
  <inkml:trace contextRef="#ctx0" brushRef="#br0" timeOffset="3108.5845">7204 2004 2988,'-21'13'69,"18"-9"29,1-2 8,1-1 8,1-1-24,0 0-12,0-11-39,18-9-36,-4-6 6,5-3-25,2-3 8,0-1 7,0-1-9,3 1-5,-2-6-10,0-2-4,4-6-19,-4-4 38,8-5-9,-7 1-14,3-7 6,-1 3 1,-5-5 6,4 7-3,38-113 4,-14 41 23,-14 17 35,-11 30 68,-13 33-64,-10 21 136,0 12-12,0 8 61,-24 8 124,-26 52-15,-7 26-92,-7 17-112,1 15-33,-2 22-13,23-36-131,20-46 22,1 2-39,-1 1-3,5-1-49,-1-1-17,6-3 52,0-3 12,2-4-85,3 2-4,5-4 0,1-9-77,1-1-45,8-11-69,4 1-119,-3-9-130,2-3-182,0-7 124,2 0 427</inkml:trace>
  <inkml:trace contextRef="#ctx0" brushRef="#br0" timeOffset="3311.6625">7703 1599 1595,'10'0'262,"-2"0"34,0 0-14,-1 6-17,1-4-55,-4 4-42,1 2-60,-3-1-38,0 3-21,-1 1-11,-1 0 1,0 17-46,0-7 30,-7 3-25,2 0 18,1-4 35,0-4-136,-1-2 6,2 0-11,0-4 2,-1-2-44,1-2-14,0 0-28,1 1-40,2-4-38,0-2-38,0-1-93,0 0-94,0 0 111,10-12 42,7-7 233</inkml:trace>
  <inkml:trace contextRef="#ctx0" brushRef="#br0" timeOffset="3717.8159">7911 1646 1466,'31'-24'163,"-14"9"79,-1 7-67,-5 3-4,-2 1-25,-1 3 1,0 1 44,-2 0-45,0 0 10,-2 0-14,0 9 19,-1-4 44,0 5-136,-1-2 19,1 1-10,-3 2-2,2 2-22,-2-2-6,0 19-8,0-7-10,0 7-41,0-7 18,0 3 14,0-3-14,0-4-7,0-3 0,0-2 20,0-5-27,0 1 14,0-1 20,0-1-13,0-4 16,0 1-18,0-2 14,0-1-20,4 1-3,-1-3-1,4 0-85,0 0 132,1-11-15,11-5-33,2 1 23,0-4-16,1 0-14,-2 1 50,0 0-29,-2-1 30,0 0-9,-2 4-18,-1 1 44,-2 2-21,-2 3-13,0 0 52,-1 4-6,-3 2 14,0 0-11,2 0-2,-3 1-24,2 2 5,-1 0-41,-1 0 26,1 0-21,-2 8-17,4-5 2,-3 2 4,0 1 3,-1 0-20,2-1 1,-1 2-91,-1-1 137,0 0-23,2 2-39,-3-2 12,1 0-35,1-1-7,0 1 3,1-2 15,1 0-2,0-2 1,1-1 22,1-1 3,0 0-21,2 0 43,-1 0-9,2 0-11,-1 0 1,18 3 11,-7-3-2,2 5-21,-4-2 14,3 3 27,-1-1-41,-1 3-7,-3-2-20,0 2-40,-1-2-24,-6 1 35,1-3-142,-5 1-62,4-2-22,-4-1-90,0 1-89,0-3-139,0 0-130,-1 0 435</inkml:trace>
  <inkml:trace contextRef="#ctx0" brushRef="#br0" timeOffset="3905.2719">8320 1154 2153,'-91'0'64,"45"-17"-93,21 17-277,15-7-249,2 1-30,8-3 399</inkml:trace>
  <inkml:trace contextRef="#ctx0" brushRef="#br0" timeOffset="4717.5885">9240 1573 1614,'8'0'92,"-6"0"-6,-2 0 8,0 0 39,0 0 61,0-4 41,0 4 3,0 0 2,0 0-40,0 0-49,0 0-25,0 8-66,0 2-34,0 0-6,-13 15-24,6 0 33,-4 2-49,1-2-30,-2 2-49,1-2-78,0 0-59,3-1-22,-3-3-63,2 2-14,1-9-40,1-3-58,3-3 92,2-4 66,2 0-32,0-4 230</inkml:trace>
  <inkml:trace contextRef="#ctx0" brushRef="#br0" timeOffset="4967.5268">9880 917 949,'49'-53'408,"-35"23"94,1 16-57,-15 5-105,0 9-15,0 0 9,0 0-37,0 0-34,-56 73-82,13-1-29,0 14-73,-4 12-20,-6 10-46,38-70-20,0-2-20,-2 5-37,-1 0-48,0 1-95,1-1 13,1 0-14,-1 1-60,2-5-54,-1 1-77,0-1-93,2-3-230,-2-5 169,3-1 360</inkml:trace>
  <inkml:trace contextRef="#ctx0" brushRef="#br0" timeOffset="5358.0744">9341 1677 1201,'-9'-36'10,"6"19"25,3 3-1,0 4 14,0 0 16,12 3-9,-6-1-1,-1 2-16,15-8 31,2 4-28,1-2 57,1 4-12,4-3 24,2 3 22,3 0 28,1 0 34,0 2 14,3 0 6,0 1-46,2 0-4,-1-2-25,-3 3 14,4-4-39,-5 3 13,1-5-36,-4 5 28,2-4-36,-4 3-25,0-6 4,-6 1 37,0 0-13,-8 4 41,-3 2-27,-3 0-36,-1-2-15,-4 3-22,1-2-20,-5 3 10,2-2-22,-2-1 20,0 3-18,0-2 15,-11 1-9,5 0 1,-2 0-9,2 0 10,-4 2-23,-11-4 6,0 3 26,3 1-20,1 2 9,1 0-5,-8 7-8,2 2-6,0 1 22,4 7 0,0-3-16,2 3 18,1 4-17,4 2 14,0 1-2,2 3-2,-1 1 13,3 0-20,2 2 16,1 0-1,0 0 5,-3-2 3,5-1-19,-2-3-5,2-4 17,-1-6-2,0-2-41,-1-2-43,1-1-80,0-1-80,0 0-113,-3-5-117,2 1-143,-2-2-155,-1-1-93,0-1 553</inkml:trace>
  <inkml:trace contextRef="#ctx0" brushRef="#br0" timeOffset="5514.2707">9217 1319 2355,'-27'-13'50,"9"9"-32,4-1 18,4 0-21,1 1-99,4 2-135,1-3-149,3-1-195,1 3 146,0-5 211</inkml:trace>
  <inkml:trace contextRef="#ctx0" brushRef="#br0" timeOffset="6342.2007">1471 2989 2038,'-32'8'142,"3"-5"-51,7-2-16,9-1-10,0 2 38,5-2-2,0 0-30,4 0 32,2 0-52,2 0 4,0 0 3,8 0-9,0 0-17,2-8 31,20 3-42,7-1 13,-1-3 3,8 1-25,3 0 27,-1-4-29,2 2 28,6-1-28,0-2 8,9-1-13,7 2-5,7-1 33,1-1 1,6 1 36,5-3-21,7 0-69,4 2 108,6 1-8,69-12 14,-32 7 30,31-5-25,-34 5-26,-18 4 17,-11 2 19,82-7 0,-10 1-52,-35 5-5,-17 3 14,63-4-33,-41 3 34,41-1-16,-7 2 4,-32 2 6,35-2 13,-34 3-27,37-4 11,-3 2 4,-34 2 2,39 1 22,-4-2 17,-36 2-27,40-4-25,-38 6 25,38-3 12,-38-1-27,40 0-31,-5-2-18,-38 5-6,-19 0 67,65 1-123,-10-2 45,-33 0-14,-25 2 26,-15 2-14,81-6 14,-44 5 0,-23-3-27,-17 1-7,3 1 7,-2 0 53,3 1-147,-4-3 17,0 2-15,-3 0-55,-4 1-40,1-2-15,-4 2-60,-4 0-53,-5 0-131,-7-3-59,-4 4-184,-6-3-192,-6 4 518</inkml:trace>
  <inkml:trace contextRef="#ctx0" brushRef="#br0" timeOffset="8558.5288">2255 4190 1627,'14'-20'142,"-2"4"0,-1 3 46,-5 4 17,-1 0 35,-1 3-50,2-1-11,-4 3-42,0-1 12,-2 3-52,0-2-31,0 2-16,0-1 12,0 3-18,0 0 25,-14 0 9,7 0-32,-2 7 14,-9 4-21,-4 6 1,2-3 17,0 3-35,0 1 12,4 1-23,-2 3-2,1 2 15,3 0-29,3-1-10,-1 1 24,3-1-8,1 0-10,4-5 17,0-2-10,2-3 14,2 0-36,0-3 29,0-3-23,0 0-48,0-1 100,0-1-7,10 0-23,-4-4-2,3 0-5,1-1-5,-1 0-10,17-10-4,-1-3-9,0-1 2,4-4-5,-3 3-3,2-7-53,-4 0 109,4-2-6,-3 0-3,-1-5 12,-2 4-21,0-1-68,-2 5 101,0-5-14,-5 5 17,0 2 11,-5 1 13,0 7 3,-4 1 19,-1 2 22,1 2-16,-2 3 2,-2-2-58,0 4 4,-2-1 11,2 2-20,-2 0 9,0 8 8,0-5-15,0 5-22,0 2-1,-8 16 3,4-1-1,-2 3-5,0-1-19,1 3-26,3-2-66,-2 1-44,2-4-102,2-6 89,-2-2-12,2-3-52,0-1 6,0-4-3,0-1-25,8-2-83,-7 0-119,2-3-133,0 2 114,1-5 233</inkml:trace>
  <inkml:trace contextRef="#ctx0" brushRef="#br0" timeOffset="8761.603">2253 3833 2243,'-50'24'93,"8"0"-17,7 2 26,-3 7-38,1 1-8,-2 2-25,3 4-12,-1 1-6,3 0-3,0 0-49,4-1-51,1 1-89,6-1-115,4-3-51,1-3-62,3-1 10,8-3 110,1-5 25,6-10 160</inkml:trace>
  <inkml:trace contextRef="#ctx0" brushRef="#br0" timeOffset="8902.193">2523 3921 3356,'32'7'150,"0"6"-25,-6 1-59,-2 8-26,-1 0-24,-4 9 6,-3-4-18,-3 9-15,-5-3-59,-6 3-119,2 1-170,-4 3-126,-12-2-93,1 5-193,-1-5 442</inkml:trace>
  <inkml:trace contextRef="#ctx0" brushRef="#br0" timeOffset="12557.5897">4723 3353 1402,'28'-25'138,"-4"6"1,-5-1 34,-1 3 8,-3-1-3,-2 1-23,-4 4-17,-2 1-65,-1-1 0,-2 4 4,-4-2-1,2 4-2,-2-2 13,0 0 7,0 1-23,-8 0-22,4 0 5,-9-6-27,1-3-10,0 6 25,1 1-58,1 4 5,0 0 12,1 1-4,-1 0 22,0 2-23,2 2 2,-2 1 14,0 0-52,-2 0 66,-12 0 4,2 12 9,-3 1 24,4-1 15,-3 5-2,3 2 16,0 3 11,0 6-28,-1 1-1,4 1 24,-1 4 4,1 6 27,4-4-28,2 1 3,-3 3 12,2 4-98,-1 0 105,1 6-32,0-1-45,-5 1-7,5 2-2,-1-1-19,-1 3-9,-1-1-21,-1-1 40,2 0-45,-1-2 5,1 1-10,-1-4-6,2-3-19,0 0-38,0-5-17,0 1-47,1-2-39,0-3-97,3-3-59,-4-4-133,3-3-107,-1-4-171,1-4-38,1-3 520</inkml:trace>
  <inkml:trace contextRef="#ctx0" brushRef="#br0" timeOffset="12745.0658">3771 4294 2016,'-17'-5'52,"11"1"58,3-1 32,-1 0 90,2 2 18,2-1-14,0 2-24,0-1-26,0 0-43,8-1-21,-1 0-24,10-7-22,5 4-48,5-5 2,-1-1-28,6 2 20,0 0-55,3 2-98,1-5 56,4 0-37,1 1-94,2 0-39,-3-1-28,1 5-38,-3-4-39,4 4-46,-1-6-87,3 5-11,2-4 282</inkml:trace>
  <inkml:trace contextRef="#ctx0" brushRef="#br0" timeOffset="13448.0136">4939 3859 2280,'0'0'285,"7"0"-8,-3 0-24,2 5-26,2-3-77,0 2-51,1-2 31,10 10-62,-4-2 6,2 6 17,-2 1-19,-5 1 8,-1 0-20,-3 7-3,-1-7-12,-4 0-2,-1 0-25,0 10-6,-10-2 8,1-1-27,-1-1 30,-4-3-12,1 0-15,-1-3-11,-1 0 4,-2-4-8,7-5-54,0 0-41,0-1-50,3-4 78,1 0-24,1-3-49,-1 1 40,2-2-31,0 0 7,2 0 8,-2 0-23,2-8 15,2 2 8,0 0 24,0 1 42,0-4 5,0 0 95,12-11-79,-4 1 24,5-2-11,-2 1 54,3 1-23,0 1 22,3 1-2,-2-1-35,3 2 56,-1-1-52,1 3-36,0 0 93,2-2 2,-2 2 5,0 0-28,-1 1 3,0 1-5,-3 1 47,-3 3-22,-1-1 18,-2 5 15,0-2 6,-4 2 62,2 0-8,-2 1-25,0 0 11,-2 0-55,0 0 3,0 3 21,-2-2-46,2-1 14,-2 3-23,0-3 8,2 3-5,-2 0-17,0 0 2,0-3 7,0 3 28,0 0 7,0 0 7,0 0 13,0 0-10,0 0 22,0 0-3,0 0-21,0 7 6,0-4 3,0 0 2,0 1 7,0 5-13,0-1-13,-8 1-26,8 3-8,0 0-16,-2 18-9,2-8-7,0 8 6,0-9-37,0 0 45,0-4-37,0-2-9,0 11-22,0-7 16,6-3-21,-4-1-32,0-5 9,0-2-23,0 0-6,1 0-29,-1-2-47,3-2-25,-1 0 8,2-2-49,0 1-25,1-3-56,0 0-42,2 0-63,0 0-77,14-13 0,1 4 83,-3-2 268</inkml:trace>
  <inkml:trace contextRef="#ctx0" brushRef="#br0" timeOffset="13713.5782">4835 3678 2473,'-25'28'162,"0"-7"3,5 0-26,0 3-15,4 2-12,-2 5-53,4 1-9,0 0-32,2 6-6,-2-1-29,5 4 15,-1-1-79,1 1-97,0-1-29,3-1-97,-1-3-150,4 0-82,1-6 121,2-1 160,0-9 109,0-5 24,9-6-43,-3-2 57</inkml:trace>
  <inkml:trace contextRef="#ctx0" brushRef="#br0" timeOffset="13916.6455">5390 3683 1332,'23'-11'276,"-4"1"47,-7 7-31,3 0 25,-3 2-27,0 1-18,-4 0-35,2 11-48,-4-4-41,12 9-44,-7 8-45,1-3-111,-7 6 107,1 0-24,-3 3 11,-3 4-38,0-3 2,0 3-73,-11-1-11,4 5 13,-1-6-45,-3 4-96,-1-4-34,0 1-8,-2-6-17,-1 1-68,4-7-129,-3-1-209,7-6 376</inkml:trace>
  <inkml:trace contextRef="#ctx0" brushRef="#br0" timeOffset="14369.6691">6328 3809 2098,'-14'0'246,"7"-8"-73,0 3-43,2 1 22,0 0 8,4 1 11,-3 2-22,3-2 6,1 0-7,-2 0-31,2 3-48,0-4-18,0 4-15,0-3 15,5 0-42,1 0-21,0 0 9,1 1-49,1-3-4,0 2-32,2 0-30,13-5-25,0 2-69,0 2-12,0-4-55,-4 5-25,5-4-53,-7 2-86,8 0-84,-7 2 64,-2-1 304</inkml:trace>
  <inkml:trace contextRef="#ctx0" brushRef="#br0" timeOffset="14603.9833">6256 3911 2229,'-23'17'130,"5"0"2,2-3-16,6-2 26,0-1-31,4-2-52,1-1 11,3-1-2,0-2-50,2 2-13,0-4 15,0 2-37,0-2 32,9-2-38,-1 1-39,-2 1-33,4-3-19,-2 0-27,3 0-44,0 0-64,19-10-57,-3 5-89,-1-4-60,0 3 80,2-4 38,-4 3 246</inkml:trace>
  <inkml:trace contextRef="#ctx0" brushRef="#br0" timeOffset="15353.8048">7350 3517 2022,'0'-8'196,"0"-2"-14,0 1 36,0-1 16,0 2-70,15-12 12,-6 6-25,6-5-8,-3 7-41,5 0-1,-4 5 3,1-1-55,-1 2 29,1 2-42,-5 2 12,1 2-31,-2 0-12,2 0 14,-3 0 1,13 18-6,-3-5 16,-2 2-35,-3 3 22,-2 2 190,-3 1-312,1 3 60,-2-1 5,-2 4-10,-1 0-12,-3 2 11,0 1-89,0 1 67,-13-1 23,7 3 25,-3-5 40,-1 4-98,-1-3 105,-3-2-11,-1 0-90,1 0 54,0 3-5,-2-7 52,0 1-28,2-6 20,0 2-10,1-3-16,0-2 10,1-5-6,5-2-26,1-1 30,-1-3 5,3 0-3,0-1 27,2-1 5,0 1 8,-2-2 11,2-1-47,2 4 28,-4-4-4,4 0-27,-2 0 4,2 0-11,0 0 10,0 0 16,0 0-23,0 0 20,6 0 32,-2 0-33,2 0-20,0 0 3,1 0-5,1 0-10,1 0-5,-1 0-38,3 3-6,-1-3-51,-1 2-35,3 1 6,-2-3-164,16 5-40,-7-1-36,-1-3-101,0-1-32,-3 3 103,14-3 242</inkml:trace>
  <inkml:trace contextRef="#ctx0" brushRef="#br0" timeOffset="15870.0309">7958 3743 1633,'24'-19'213,"-16"5"4,1 1-21,-3 3 40,2 4-24,-2 0-19,1 1 24,-1 1-51,1 1 20,-1 0-22,1 3-45,1 0 17,-5 0-21,3 0-34,0 9 7,0-3-51,6 12-5,-3-3-6,-5 2-7,0-4-9,-4 3-25,0-2 11,0 13 12,-10 0-51,2-1 2,-1 1 16,-2-2-14,1-3 37,1 0 34,0-7-56,3-3-1,0-2-48,2-2-34,1 0-31,1-3-18,0-1-73,2-1-46,0-2 43,0 0 5,0-1 44,0 0 4,0 0 16,0-11 41,8 4 7,5-9 31,-1-3 5,4-3 40,0 0 39,2-1 0,0 2-3,1-6 5,-1 4 16,2-4 20,-3 2-12,3-3 17,-2 4 12,-2-2 23,1 3-2,1-2 23,-3 3 10,-1-1-74,-5 0 147,3 3-11,-6 6-48,-1 0-15,-2 3 13,0 2 40,-2 2-27,-1 1-30,0-1-41,0 3-32,0-1 5,0 2-35,0 0 23,0 3 28,0-2-9,0 2 29,-9 7 17,6 0 43,-3 0-39,-1 16-10,-2 1-25,-1 0-8,3 1-12,0 1-6,1 1-33,0-3 1,2 0-3,0 2 1,3-6 8,1 1-10,0-4-8,0-4-44,0 1-19,0-3 27,15 12-23,-9-7-48,1-3-34,2-4-58,0-4-2,13 3-75,-4-5-40,1-3-24,7 0-39,5-11-19,1 2-86,3-5 110,1 0 215</inkml:trace>
  <inkml:trace contextRef="#ctx0" brushRef="#br0" timeOffset="18072.6472">8963 3514 1647,'21'-15'149,"-11"3"29,0 2 5,-3 2 3,-3 1 1,2 2-23,-2 1-29,-1 0-3,0 2 1,-1-2-17,0 2-14,0-1-7,-2 3 12,3-3 18,-3 3 21,2 0 28,-2 0 10,0 0 8,2 0-42,-1 8-25,-1-1-15,0 0-31,0 1-17,0 4 10,0 1-23,0 17-31,-7-3-33,2-1 21,2 0 14,-2 3-20,-1-4-20,-2 2-14,3-2-30,0 1-85,2 1-13,-4-6-63,4 1-18,1-7-36,2 0-62,-2-4-74,0-1-88,2-2-91,0 0-174,0-3 464</inkml:trace>
  <inkml:trace contextRef="#ctx0" brushRef="#br0" timeOffset="18291.3386">8783 3778 1750,'-12'-16'118,"8"13"35,1-1 47,1 1 48,2-1-17,0 1-25,0 1-19,0-1-16,8 0-46,-1 0-5,1 0-33,1 0-34,16-6 7,-2 3-53,2-3 3,2 4-25,1-1 4,-1-2-25,3-1-52,-3 3-73,3 0 0,-1-1-11,1 0-37,1-2-54,1 2-46,1-2-53,0-2-71,1 0-73,-2 3 86,3 0 275</inkml:trace>
  <inkml:trace contextRef="#ctx0" brushRef="#br0" timeOffset="19103.6552">10052 3307 2011,'33'-13'242,"-1"-1"6,-1 2-53,1 0 20,-4 4-24,-1-5-48,-3 4-48,-3 1-14,-5 2 53,-5 0 41,-1 2-61,0 0-24,-5 1-28,-1 0-14,-1 1-24,-2-1-12,-1 3-3,0-3-1,0 3-14,-8 0-1,5 0 31,-6 0-29,-1 0-17,0 0 7,-1 0-22,-16 14 4,1-8 10,-2 2-15,0-2-1,-1 1 3,3 0 21,0 1 21,3 0-13,0 0 17,5-2-8,3-2-12,4 0 5,1 1 0,2-1-18,1-1 32,3 1-15,-2-3 23,2 4-9,1-4 17,0 2-26,2-1 34,1 0-20,-4 1 10,2 0 9,2-3 1,0 2 3,0-2 22,-3 3-9,3-3 0,-3 3 2,3-1 8,-3 2-16,0 0 16,0 2 7,-1-2-23,2 2 2,-2 1 11,-2-3-31,1 3 7,1-2 1,-1 3-17,0-1 9,0 1-15,-5 11-19,-2-3 31,4-2-24,-1-3 8,1-3 13,2 1-6,2 1-20,0-3 4,0 3 15,1-6 4,0 1-22,0 2 10,1-2 1,2 1-15,-3-3 34,3 1-15,-3 0-1,3 2-1,0-2 24,-3-1-16,3 0 13,0 0 3,0 0 18,0-3-4,0 0-16,0 3-106,8-3 143,-5 0-40,3 0-9,0 0 4,1 0 7,2 0 6,-1 0-4,2-8 22,-1 8-32,2-4 40,-2 4-7,1-3-13,1 3 14,-1-1 10,0 1 1,-1 0-12,1 0 20,-2 0-29,1 8 8,-2-3-30,0 0 43,-2 1 38,9 12-8,-9-3-58,-3 2 19,0-3-15,-2 0-17,0-4-26,0 13 15,-13-6 10,3 4-34,-3-1 32,-1-3-41,-1 4 40,-2-5 4,-4 1-120,-1-2 55,-1-2-110,-2-2-29,2 0-61,0-2-57,-3-3-49,4 0-64,2-3 1,5-3-80,5 0-34,3 0-110,2 0-102,2-7 105,3 1 138,0 1 319</inkml:trace>
  <inkml:trace contextRef="#ctx0" brushRef="#br0" timeOffset="19876.8303">10290 3388 2070,'-14'0'333,"15"0"-9,-1 0-24,0 0-3,10 0-34,-4 0-38,2 0-1,1 0-11,1 0 14,0 0-70,15 8-22,-3 2-40,-2 2-15,-2-1-33,-4 4-26,-2-2 29,-5-1-32,-2 2 25,-4 0-1,-1-2-25,0-1-25,0 1-13,-12 14 31,2-3-32,-5-1-16,1 0 6,2-4-24,-4 1 65,-1-1-2,-2-4-43,8-3 7,-8 2-2,4-4-18,1-3-42,4-2 22,-1 2-23,3-5-41,0 2-24,2-2-33,0-1 9,1 0-37,2 0 4,0 0 0,1 0-34,2 0 13,0 0-29,-3 0-13,3-11 18,0 6-5,9 1 45,-4 0 43,0-4 44,1 2 39,12-7 37,-2 1 14,2-6 18,2 4 22,-1 0 28,-2 0 13,3 0 22,-1-2-21,0 3 17,1 1 2,0-2 7,-4 8 11,3-7 38,-3 0 37,3-1-3,-6 4 20,3-4-34,-3 4 26,-3-1-10,-1 3-5,-2 0-53,-1 2 1,1-1-41,-3 1 34,0 0-40,0 0-7,0-1 44,-1 3 15,1-3-29,-2 1 72,1 0-47,-3 1-18,4 0 9,-4 1-6,2-1 6,-2 2-53,0 0 24,2-1-12,-2 3-76,0 1 90,0-5-10,0 5-11,0-2 14,0 2-83,-8 0 147,8 0-31,-5 0 11,0 0-12,-1 9-8,1-5 22,-1 2-15,0 1 12,-7 8 16,4-2-18,0-2-3,2 1-5,-4 7 12,2 0-2,4-3-24,1-2 1,2-1 1,0-1-20,2-1 7,0 0-46,0 0-4,0-1-18,0 1 20,8-1 11,0 13-15,3-2-54,0-3 33,2 1-54,-3-8 10,6 3-52,-2-4-12,-2-1 6,1-5-66,-3-1-21,2-1-59,-1 0 30,1-2-56,0 0-54,15 0-81,-1 0-61,0-13-107,1 6-138,0 0 70,-2 0 427</inkml:trace>
  <inkml:trace contextRef="#ctx0" brushRef="#br0" timeOffset="20642.2775">11461 3202 1874,'7'-6'193,"-4"6"-6,2-2 38,-2 2-36,0 0 0,-2 0-18,2 0 22,-3 0-19,0 0-4,0 0-11,2 8 25,-2-5-28,0 1-21,0 3 3,0 1-9,0 2-4,0 1-39,0 0 7,0 16-30,0-1 2,-10 2-35,8-2-42,-3 5 76,3-4 19,-5 4-52,2-4-93,-1 4 85,2-1 32,1-3-145,-2 1-22,2-1 3,0-2-57,1-6-84,-1-1 57,3-3-54,-6-4-51,4-1-76,-1 0-151,1-3-160,-1-1-87,3-3 449</inkml:trace>
  <inkml:trace contextRef="#ctx0" brushRef="#br0" timeOffset="20861.0026">11334 3518 1766,'-14'-9'177,"13"0"76,1 2 31,0-1 2,0 2-42,0 1-15,0-1-58,9 3-28,-6 0-38,2 0-56,-1 3-7,2-3-35,1 3 30,0-2-52,1 2-60,-1 0 78,2-2 19,0 2-28,1-3-37,15-4-63,0 1-50,0-2-36,-2-1-29,4-1-54,-4 3-30,3-3-31,-2 0-31,1-2-125,0 2 78,2 0 31,-2-2 275</inkml:trace>
  <inkml:trace contextRef="#ctx0" brushRef="#br0" timeOffset="21517.0799">12391 3036 1922,'11'-11'102,"-9"8"-24,-1-2 15,-1 2-30,0 0-15,0 0-20,-8-2 2,4 2-5,-3 0 25,0 0 62,-2 3 21,0-3-23,0 3 36,0 0-3,0 0-21,0 0-51,-1 0 2,-9 20 0,7-9-40,-6 3-33,4 2 20,0 2-13,4 1-17,-2 2 1,3-1 25,0 1-15,4-3-24,0-3 19,1-1 8,2 0-5,2-5 0,0 1 4,0-4 2,0 0 8,0 0 17,8-1-39,-5 0 18,4-2 2,-1 0-8,2-3-12,0 0 18,2 0-28,-1 0 204,14-14-284,-2 5 50,-2-4 17,-1 0 23,1-1 8,-3 0-6,2 1 27,-2-2-13,-1-2-4,-2 1-18,-2 3 10,-2 1 13,-1 1 26,-2 2-27,0 3 13,-1-1-3,-2 2 12,2-1 25,-2 1-6,0 1-24,-1 0-12,0 1 10,-2 0-14,3 2 9,-3 1 25,2-3 23,-2 3-39,0 0 20,0 0 34,0 0 1,0 0-7,0 0 16,0 7-4,0 1 23,0 0-13,-12 16-25,7-6-2,-3 6-14,0 1-18,-3 2-5,0 7 4,-1 1 19,-1 2 16,-1 0-42,-1 0-5,3 1 39,-1-3 22,0-2-46,3 1 21,1-4 30,0-3-112,1-1 61,3-3-19,2-2 44,1-5-5,0 0-27,2-5 5,0 0-36,0-2-14,0 1 14,-2-4-31,2 2-49,0-2-11,0 0-22,-3 0-48,3-1-58,0 2-21,0-4-196,0 1-91,0-1-79,0-2-157,0-1-151,0 3 548</inkml:trace>
  <inkml:trace contextRef="#ctx0" brushRef="#br0" timeOffset="22969.8547">4509 5228 1297,'16'-12'143,"3"1"33,-7 5 6,0-3-5,-5 3-21,0 1-1,-1 0-37,-2-1 8,0 2-16,0 0 29,-2 0-100,-2 0 138,0 1-14,0 0-15,0 1-201,0 2 258,-10-4-52,4 2-63,-2 2 5,0 0-41,-1 0-14,-14 14 1,-2-3 23,4 4-15,-2 1-35,-1 4 6,3 2 14,0 2-27,5-3-4,0 4 2,0-2-6,2 3 14,3 0-16,0 0-6,3-3 5,0-2 9,4-1 57,2-2-84,0-3 14,2-4-6,0-2 17,10-1-8,-6-1 6,2-4-7,2 1 86,0-3-130,2-1 25,2 0 2,14-8 42,2-1-40,0-7 28,0 1-17,1-3-12,-2 0 18,6-2 8,-3-2-19,-2-3 8,-4 1 7,4-5 7,-3 2 0,-3 0-21,0 0 21,-5 2 40,0 2-10,-3 2-2,-2 2 80,-3 8-8,-3-1 14,0 4-44,-3 2-1,1 2-18,-2 1-16,-2 2 33,0 1-7,0 0-25,0 0 3,0 10 7,-9-3-27,-3 14-16,-1 0-2,3 2-17,-4 0 18,4 1-1,-2 3-45,2-3-22,-2 4-37,1-2-106,2-1 3,2-2-24,0 0-23,3-6-38,0-3-32,4-2 7,0-2-44,0-2 19,0-3-108,0-1-54,10-2-23,-5-1 51,1-1 331</inkml:trace>
  <inkml:trace contextRef="#ctx0" brushRef="#br0" timeOffset="23297.9068">5187 5166 1226,'21'-21'239,"-1"1"-12,-6 3-13,-3-1-14,0 4-39,-5 3-23,-2 3-16,-2-2-3,2 3 0,-2 0-26,-2 3 24,0 0 9,0 0-26,0 0 7,0 1-14,-8-1 8,2-1-27,2 1 3,-3 1 5,2 0-21,-2 0 30,2-1-16,-3 2-3,2 2-3,-2-3-8,1 3-13,1-2 9,0 2-31,2 0 27,-2 0-30,2 0 32,-1 0 16,3 0 32,-2 9 2,1-4 11,1 1 63,2 2-80,0 0 35,0 3-27,-4 0-10,4 21-32,0-5 1,0 6-33,0-4 7,0 1-10,0-1-45,-2 1 1,-1 1 40,-2-4-19,-3-1-24,2-3 15,-2 1 28,2-7-26,-5 3-7,2-4-16,-3-1-50,0-5-17,2 0-55,1-4-112,2-1-40,1-2-72,0-3-94,2 3-91,2-3-85,-2 0-170,4 0 33,-2 0 481</inkml:trace>
  <inkml:trace contextRef="#ctx0" brushRef="#br0" timeOffset="24078.9696">6472 5053 2474,'33'-14'386,"-16"4"-28,3-2-38,-3 8-26,1 1-73,-4 3 13,4 0-10,-5 0-91,11 10-16,-3 0-26,0 2-49,-3 3 10,-5 1-29,-2 3 21,-5 0-15,-2-6-4,-2 2-10,-2-1-7,0-1-4,-8 10 2,-4 1-37,4-1 19,-5-2-35,0-3 27,-3 1-20,0-3 30,4-1-29,-2-4-17,3-3 1,1 0-2,2-4 5,0 1-28,2-1 26,-2-2-26,2-1-1,0 1-19,2-2-11,0 2-8,0-2 20,2 0 2,0 0-2,2 0-20,0 0 12,0 0 13,0 0 17,0-10 25,6 6 6,0-2 13,-1-2 23,11-5 5,-1-3 9,0-1-35,2 0 49,2-3-16,-4 3 29,4-1-19,-1-2 1,2 1 30,0 0-24,-2 0 30,0-1 40,1 2-65,3-2 15,-4 3-6,0-1 13,-2 1-19,2-1 10,-2 2 8,0 2-19,-6 4 14,5-5-20,-5 5 10,-1 1 39,-3 2-39,-1 0 16,-2 1 14,1 0-4,-1 3-4,-1-3 11,-2 1-8,0 3-48,2-2 24,-2 1 11,0 0-25,0 1 19,0 2-8,0-3 27,0 3-18,0 0 21,-8 0 2,8 0 4,-7 0 25,1 0-5,2 10-2,0-3-7,-7 14 29,1-3-32,0 3 12,5-4-2,-7 6 33,3-1-148,1 2 123,-1-1-132,4 1 24,-2 0 6,1-4 9,0 4-11,2-7-27,3-1-10,1-4 9,-3-3 34,3 0-9,0-2-1,0 0-35,0-2-34,0-1-34,12-1-3,-8-1-12,6 0-73,-4-2-16,4 0-75,-1 0-11,19 0-83,-1-10-7,1 5-78,-3-1-66,1 0-121,-1 0 183,1 0 297</inkml:trace>
  <inkml:trace contextRef="#ctx0" brushRef="#br0" timeOffset="24500.7462">7782 5085 2120,'-8'-5'218,"8"5"-12,-2 0 21,2-4-36,0 4 18,0 0-17,-3 0-22,3 0-18,0-1-19,0 1-13,0 0-6,0 0-14,9-3-6,-5 3-37,4-3 9,-2 3-33,2-4-7,1 2 14,0-1-6,1 3 63,13-7-133,-5 2 35,-1 3-3,7-4-11,-5 4-93,5-3 111,-4 3-8,-2-1-48,-2 1-34,10-1-10,0-1-22,0 0-8,-5 1-3,3 0 4,-2 0-10,-3 3 4,-2-4-55,9 2 10,-3 2-22,-6-5-38,1 3-37,-3 2-91,-2-4 46,0 4-55,14-4-19,-7 4 53,-3-3 199</inkml:trace>
  <inkml:trace contextRef="#ctx0" brushRef="#br0" timeOffset="24922.5369">8393 4762 2098,'0'-11'279,"0"11"-22,0 0-1,0-2-54,7 2-1,-4 0-40,4 0-37,1 0 2,0 0-49,-1 0 1,1 0-29,1 0 6,-1 0 13,2 0-21,-2 7-3,-1-5 11,0 1-14,-2-1-4,1 1-32,-1 2 22,0 0-24,0 1-2,-3 1 37,2-2-53,-3 1 25,-1 2-2,2 0 16,-2 1 18,0-1-7,0 1-18,0-1 15,0 3 4,0 0-27,-11 11 5,6 3-4,-3-5 15,-2 4 4,3-7-48,-3 3 20,1-3-51,-3 2 2,3-4-47,-4 3-36,0-2-25,0 0-22,2-2-39,0-5-6,5 1-79,-2-2-67,2-1-84,1-1-139,1-3-45,0 0 85,1 0 406</inkml:trace>
  <inkml:trace contextRef="#ctx0" brushRef="#br0" timeOffset="27781.2642">9357 4743 954,'0'0'143,"0"-5"29,0 5-2,0-3 36,0 3-22,-5-4-22,5 2-37,0 2 4,0-5 3,0 2-60,0-3 109,9 0-37,-4 1-2,2-3-3,9-7 10,0 1-7,2 1-1,3 3-43,0-1 5,-2 2-32,2 0-15,-6 4 15,0 2-28,-4 1 92,1 2-124,-2 0 1,-2 0 4,1 0 19,-2 0-4,-2 8-36,12 6 12,-8-5-6,1 1 9,-4 0 15,-1 0-36,0 0 9,-3 1 5,0-2 15,-2 1-9,0 2-28,0 16 16,-9-1-29,-1-2-7,3 3-11,-4-2-12,-3 3 18,4-3-42,-7 2 20,3-3-48,-4 2 17,2 0-66,-3-2 72,-1 1 89,0-1-49,0-2 2,-2-2-3,4 1 13,-3-5-14,3 1 23,0-3 8,1-1 4,1 0 6,4-5-11,2-2 32,2 0-8,2-4-44,0 1 65,1-2-91,0 0-3,2-2-24,0 0-39,1 0 131,2 0 9,-3 0-6,3 0 64,0 0-125,0-7 145,0 3 9,0 0-17,9-2 0,-4 1 13,1-2-31,2 2 35,9-6-25,-2 2 0,7 0-10,-8 1-2,2 4-1,8-3 21,-5 3-15,8 0 11,-5 3-39,-2 1-13,-2 0-6,12 0 17,-7 0-8,5 0-11,-6 0 8,7 0-23,-6 0-2,3 0 7,-5 0 13,-2 7-7,-4-7-44,-1 4 8,-1-4-19,-1 2-19,-3-2-71,1 3 12,-1-3-95,-1 3-47,1-3-131,-2 2-183,0-2-125,-1 3 399</inkml:trace>
  <inkml:trace contextRef="#ctx0" brushRef="#br0" timeOffset="36622.9005">8549 3003 450,'-10'0'84,"9"0"4,1 0 4,-2 0 27,2 0-32,-4 0-4,2 0 73,2 0-31,-4 0-22,2 5 59,2-5-61,-4 0-1,2 0 1,0 3 50,2-3-85,-6 1-7,4-1 24,2 0-14,-4 2 2,2-2 12,2 0-55,-4 3 36,2-3-2,2 0-14,-3 0-20,3 0 15,0 0-1,-2 0 16,2 0 14,0 0 1,0 0 28,0 0 3,0-11-12,7 7 8,-2-1-6,-1 0-37,1 1 4,-1 0 20,2-3-26,-1 3-18,1-2-22,-1 3 40,0-1-28,1 0-10,-1 1 5,1 0 5,-2 3-30,1-4 38,1 4-24,-1-3-2,0 3 6,0 0-24,-1 0 44,0 0-31,-1 0 12,1 0-8,0 0-4,2 0-2,-3 5-1,1 0 19,1-2 4,-2 1-15,1 3-1,-2-1 29,0 0-49,-2 2 60,2-3-47,-2 4-5,0 1-27,0-1 15,0 0-19,-10 0 81,4 15-56,-1-6 22,-1 1-13,0-4-20,-2 3 21,2-4-3,-1 0-16,3-3-27,-7 5 12,5-4 17,-1 1-21,0-4 16,2-1-73,-1 2 101,1-3-46,0 0 20,-6 8-4,0 1-5,2-5 1,1-2-23,2-3 42,1 0-18,1 0 7,2-3 6,0 2 11,-1-4-9,2 4 36,-1-4-15,1 1-12,0-2-8,1 3 9,2-1 11,-4-2-38,1 0 31,3 3 3,-2-3-20,2 1 28,-3-1-27,3 0-13,0 0 54,0 0-20,0 0-20,0 0 6,0 0 44,0 0-29,0 0 16,0 0-12,0 0 21,0 0 37,0 0-85,0 0 31,0 0-1,0 0-12,8 0 16,-6 0 17,1 0-62,-1 0 27,5 0 20,-2 0-1,2 0-43,-2 0 51,3 2-3,0-2-43,-1 3 32,2-3-4,-2 2-14,2-2-2,-1 4 7,0-3 2,0-1-8,1 3-11,-1-2 8,1 2 8,-1-1-4,0-2-21,1 2-44,-1 1-10,0-3-7,0 0-54,1 1-31,-1-1-52,2 0-93,-4 0-117,2 0-142,-1 0-55,1 0 366</inkml:trace>
  <inkml:trace contextRef="#ctx0" brushRef="#br0" timeOffset="70511.232">3059 8110 3250,'-14'23'179,"4"-11"-2,-1 6 46,3-8 63,3-3 8,5-6 4,0 1-25,0-2-56,0 0-55,0 0-38,15-13-31,2-3-27,4-6-3,5 0-14,0-2-45,0-1 15,4-3-6,5-4-27,0-1 47,4-4-36,1 0-19,2-5-3,2-3-4,3-3 15,-1-4-30,0 1-75,2-4 99,3 1 27,-1-3-10,-2 2-12,2 0-6,-3 0-6,2-1 17,-4 4-32,-2 1-2,0 0 5,-3 3 6,-5 3 30,0 1-29,-5 4 26,-2 3 23,-6 1-25,-4 3-3,1 0-21,-7 3-18,-3 3 29,-7 5 14,-4 4-21,2 6 35,-7 2-17,-10-4 22,-1 4-26,-1 5 0,0 5 23,-11 0 23,0 9 11,-5 3 15,1 3 18,1 5-5,0 4 42,-4 5-46,-1 4 20,-3 5 3,-1 7 9,2 3-19,-3 4-44,4 3 3,-1 5-7,4 3 4,-1-3-1,5 2 30,2-2 4,4 0-8,4 0-7,0-3-16,6-2 14,2-2-36,1-2-28,5-2 9,2-2-72,4 0-26,0-2-81,2-4-33,0-3-104,15-5-78,-7-7-87,4 0-70,4-10-132,-2-1-264,6-10-159,-6-2 764</inkml:trace>
  <inkml:trace contextRef="#ctx0" brushRef="#br0" timeOffset="70808.0367">4194 7367 2673,'6'16'119,"-6"-7"28,0 14 34,-10 3 0,0 1 16,2-4-51,-6 6-36,1-3-32,-2 4-45,0-3-4,-1 1-37,0 3-20,1-4-33,-2 1-43,5-1-46,-2-2-32,4-3-33,0-1-97,0-7-132,4-1-114,2-3-104,-2-3 84,3-3 430</inkml:trace>
  <inkml:trace contextRef="#ctx0" brushRef="#br0" timeOffset="71370.4179">4397 7546 3395,'0'0'231,"8"0"-28,-6 0 19,-2 0 20,2 0-41,-2 6 14,0 0-71,0 0-52,0 1-29,0 0-31,0 2-16,0 0 9,-10 1-6,4 12-3,-3 0 5,2-1-7,1-4-10,-2-2-12,4-2 14,0-3-3,0-1 18,-2 0-10,3-1 31,0-2-38,1 0 15,2-1-23,-5 0 2,5-1 52,-3 0-49,3-2 17,-1 0 11,1-2-22,0 0-16,0 0 7,0 0-29,0 0 19,7-11 16,-3 4 5,10-9-22,0-2 10,-2-3 8,2-2-12,2 5-23,-1-3 48,1-1 5,3 2-5,-6 1 34,3 6-15,0-4 11,-5 5-24,0 2 42,-1 4-20,0 0-19,-2 1 3,-1 0 48,0 3-19,-2-1 18,2 3-1,-1 0-42,2 0-4,-4 0-4,3 9-4,-1-4-7,-1 0-14,0 1 13,1 1-64,-4 0 65,1 2 16,1 0-49,-2 0 5,2-2-6,0 1-11,-2 0-15,0-1 22,1 1-11,0-2-31,1-2 36,0-1-32,1 1 40,1-3-70,0-1 69,0 0 5,1 0-26,2 0 5,15-11 3,-2 1-10,0-4-1,1 2 17,0 0 7,-5-1 22,3 3 3,-1 0-5,-1 5 1,2-3 1,-5 4-4,0 1 29,-2 2-100,1 1 138,-3 0-18,9 13 5,-3-3 5,1 1-31,-4 3-12,1 3-9,-3-1 1,-1 2-32,0-2-9,-4 5-79,0-6-39,-4-1-77,0-1-18,0-4-80,0 1-43,-2-4-4,0 0-67,2-2-130,-3-1-196,2 0-40,-1-2 550</inkml:trace>
  <inkml:trace contextRef="#ctx0" brushRef="#br0" timeOffset="71557.8837">5087 6927 3561,'-22'-21'185,"2"2"62,0 2 27,1 4-26,8 3-57,-1 1-76,2 3-74,1 1-33,3 0-32,4 2-51,-4 1-130,2-2-86,0 2-113,1 2-52,0 0-198,0 0-368,1-3 587</inkml:trace>
  <inkml:trace contextRef="#ctx0" brushRef="#br0" timeOffset="73073.1306">2957 8998 1629,'0'-10'245,"-4"9"-5,4-2 44,0 1 20,0 2 8,0-3-25,10 3-59,-5-4-27,2 4-67,-1 0-37,2 0-48,-2 0 22,2 0-29,-1 11 13,9 4-7,-7-3 73,-3 0-148,0 1 44,-2 1-53,-2-2 38,-1 1-1,-1-1-7,0 18-17,0-2 186,-15-4-256,10 2 33,-7-3 27,2 0 23,-3-7-25,-1 0 7,8-5 1,-4-3-33,2-2 13,0 0-10,0 0-62,2-3 16,0 0 18,0-2-59,1-1 9,0 0 34,0 0 10,2 0-35,-1 0-4,0-10 18,2 5 49,2-1-15,0 1 2,0-3 4,0 0 23,12-12 11,-7 4 26,10-6 3,-1 0-10,4 1 13,0-2-37,0 0 65,3 0 6,0 0-34,0 2-1,1-1 27,0-4-10,2 7-11,-4-4 54,-2 0-20,4 2 27,-3 5 20,-2-3 14,-2 4-13,-3 5 26,-2 2 68,-2 1 36,-4 1-18,1 2-9,-2 1-42,0 2-21,0-2-23,-1 3-9,-2-3 29,2 3-25,-2 0 54,0 9-50,0-2 25,0 2-7,0 1-14,-12 16-14,6 0 24,-4-1-5,4 1-16,-2 0-49,1 0-4,4-4-15,-4 0-34,7-2-4,0-4 8,0-1-47,0-3-2,0 0-76,0-2-50,8-2-50,-3-1-31,-1 0-42,4 0-25,10 5-73,-4-5-66,2-4-127,0-1-108,-1-2 7,10 0 453</inkml:trace>
  <inkml:trace contextRef="#ctx0" brushRef="#br0" timeOffset="73260.602">3787 8933 2337,'11'-15'230,"-5"12"49,-2 2 213,-2 1-350,2-4-7,0 4-27,2 0-24,-2 0-42,1 0-34,2 0-38,-1 0-69,2-2-45,0 2-18,0 0-70,0 0-59,1-4-112,0 2-91,1 2-118,13-7 65,-3 4 336</inkml:trace>
  <inkml:trace contextRef="#ctx0" brushRef="#br0" timeOffset="73510.5263">4176 8681 1949,'0'-12'283,"0"11"83,0 1 12,0 0-21,0 0-78,0 0-86,6 0 8,-2 0-10,2 0-12,2 0-53,-2 0-43,2 12 63,2-7-130,6 12 5,1-3 13,-10-2 13,9 7-3,-9 2-9,0 0-17,-6 1-52,-1 4 46,0 1-19,0 1 10,-13 0-48,7-2 9,-2-2-32,-1 2-47,-1-5-33,-3 0-30,1-1-58,4-6-37,1 1-64,1-4-64,-1-1-144,3-3-150,-2 0-56,2-2 478</inkml:trace>
  <inkml:trace contextRef="#ctx0" brushRef="#br0" timeOffset="74072.9092">4717 8703 1365,'-10'-8'257,"10"1"25,0-1 24,0 0 1,18-9-19,-2 3 3,-4 3 6,4-2-61,0 5-58,5-1 14,-10 5-42,3 0 9,-2 3-49,1-1-22,-5 2-10,2 0-9,-4 0-88,-1 9 90,0-6-35,0 3-9,0 1-13,-3 0-31,0 1 2,-2 2 5,0 0-29,0 14-17,-13-1-231,3 2 271,-1 2-35,-1-3-59,-6 3-35,3-3 25,-2-2-20,-2 1 26,-1 0 27,1-2 24,2-1 41,-1-2 38,0 0-25,4-4 11,0-5-11,4 2 38,2-5-11,1 0-5,1-4-4,0 1 6,3 0-4,-3-1 7,3-2-25,1 2 20,0-2-3,2 2 59,-3-2-15,3 0-10,0 0-5,0 0 21,0 0 23,0 0-18,7 0 11,-4 0 6,1 0-1,3 0-54,1 0-20,1 0 27,1 0-10,2 0-6,15 0-12,-4 0 14,-3 0-10,-5 0-36,2 0-3,-3-9 24,1 9-17,-2 0-97,-3 0-11,1-2-12,1 2-66,14-2-14,-9-1-56,0 0-66,-7 3-43,1-3-78,-4 3-32,1-3-33,-2 0 75,0 3 315</inkml:trace>
  <inkml:trace contextRef="#ctx0" brushRef="#br0" timeOffset="74838.3411">6364 6529 1278,'19'-22'35,"-3"3"33,-1 0 63,-7 4 2,4-4 57,-6 5 33,-1 2-45,-3 0-55,-1-1-62,-1 3 57,0 1-5,0 1 17,0 0 42,-9 0-18,6 2-51,-1 0 3,-1 0 14,0 0-17,1 1 6,-2 0-21,0 1 26,1 0-37,-1 1 92,0 1-137,-2 2 50,3 0 0,-3 0 19,0 7 20,-10 4 10,0 5-19,4 1 28,-4 4 11,2 2-29,-3 5-17,3 1-6,-2 4 38,1 2-8,0-2-38,0 5-35,3 0-15,-1 5-3,-1 2-39,-2 1 20,2 2 7,-3-1-29,1 3 38,-1-1-58,0 0 15,1-2 7,-3 1-6,4-3-23,-2-1-25,1 1 17,-1-6-78,1-1-46,1-1-67,1-4-47,0 2-42,-2-5-19,1-6-6,2-1-114,1-3-73,0-3-80,4-9-17,1-2 11,3-3 167,1-4 97,1 1 262</inkml:trace>
  <inkml:trace contextRef="#ctx0" brushRef="#br0" timeOffset="74978.9692">5711 7388 1615,'-10'-32'272,"9"0"-8,-2 7 2,2 3 22,1 5-14,0 4-2,0 0-50,0 4 20,-4 0-44,4 2 9,0 1-36,0 0-2,7 0 12,-3 1 188,2-1-345,0 2-5,2-1 7,2 1-13,12-2-20,0-1-50,2 1-59,2-1-80,-2 2-82,4-1-103,-3-1-74,6-1-85,-2 2-119,0-2-90,3-2 65,1-1 441</inkml:trace>
  <inkml:trace contextRef="#ctx0" brushRef="#br0" timeOffset="75556.9357">6714 6796 2622,'18'0'299,"-12"0"72,2 0-18,-1 0-80,-1 0-29,0 0-41,0 10-4,7 9-63,-5 1-38,-3 6-18,-2-1-27,-4-1-33,1 3 0,-8 2-27,1 0 21,-2-1-1,-3 2-23,-2-3-15,-1-1-22,-1-2 38,0-3 11,0-2-42,-2-3 24,3-2-2,-3-3-18,6-2-63,0-3-38,4-3-8,2-2 2,0-1-12,4 0 7,-1 0-20,2-10-17,1 5-4,0-2-33,0-1-50,0-1 18,14-12 57,-1-2 25,0-2 22,2 3 51,0-3 46,3 0 44,5-3-2,-3 7 32,4-3 6,-2 1 50,4-4-5,-2 5-9,1-1 29,-4 2 31,2 1-44,-4 2 7,0 0 17,-1 2 13,0 2 59,-6 4 16,-2 0 36,-4 3-20,0 1 18,-2 1-76,0 2-11,-2-2-15,0 3-31,-2-1-23,3 3-5,-3-2 12,0 2 19,0 0-1,0 0 4,0 7 1,0-2-16,-11 1-4,6 3 10,-6 13-27,7-5 2,-4 9-35,2-3 6,-1 2-5,0 0-31,2 1 7,2-1-6,1-3-31,2-3-24,0-1 27,0-3-33,0-3-23,0 0-39,14 10 8,-4-2-40,-2-6-36,-1-4-15,2-1-8,0-5-44,1 0-69,2-2-71,-4-2-79,3 0-91,-1 0-115,12-15 43,0 5 433</inkml:trace>
  <inkml:trace contextRef="#ctx0" brushRef="#br0" timeOffset="75791.2439">6869 6547 3008,'-44'9'250,"3"1"19,1 6-3,3 0-16,5 2-28,1 2-51,-1 5-21,2 4 25,1-2-134,3 4 6,2 2-23,0 2-15,4 1-11,1 2-53,5-1-104,0 0-91,4 3-13,0 2 31,4-7 19,1-3 22,5-4 43,0-8-74,0-6-57,13-4-45,-6-4-39,2-3-40,1-2-80,1-1 44,17-10 68,-2-4 249</inkml:trace>
  <inkml:trace contextRef="#ctx0" brushRef="#br0" timeOffset="75947.4556">7019 6689 1838,'31'-27'402,"-1"16"91,1 2-15,-3 4-85,1 4-25,-2 1-40,-1 9-47,0 1-39,-3 7-37,-2 3-100,-2 2-2,-3 3-34,-5 3-32,-3 1-38,-6 6-6,-3-4-104,1 3-55,-17 1 2,5-2-203,-4 1-88,-2-5-38,-3 0-38,2-4-33,-5-3-54,6-5-45,-6-1 95,4-5 409</inkml:trace>
  <inkml:trace contextRef="#ctx0" brushRef="#br0" timeOffset="76291.1364">8168 6662 2580,'-8'17'249,"8"-17"0,0 1-24,13-1-52,-5 2-3,-1-2-125,3 0 85,-1 0-92,1 0-22,16 4-12,-5-4-11,-3 0-34,8 0-73,-3 0-54,4-10-64,-6 7-44,4-1-37,-5 1-25,-4-1-52,-2 1-36,0-2-56,-4 2 91,1 0 215</inkml:trace>
  <inkml:trace contextRef="#ctx0" brushRef="#br0" timeOffset="76556.7044">8116 6787 2076,'-20'24'237,"16"-16"2,0-1 14,2 0-5,0-2 53,2 2-180,0-3-27,0 0-34,0 0-33,0 0-7,10 0 27,-5-1-30,2-1-42,0 0-11,1 1-9,-1 0-41,3-1-41,2-2-58,-4 2-24,2-2-94,2 0-33,-2 0-83,2 0-62,13 0-4,-5 0 62,4-11 278</inkml:trace>
  <inkml:trace contextRef="#ctx0" brushRef="#br0" timeOffset="77822.0181">9595 7042 3094,'-8'0'365,"8"0"-65,0 0-63,0 0-48,10 0-35,-2 0-26,14-15-61,2 0-17,2-5-17,0-1-10,4 0-26,-2-2-1,-1-1-15,4-4 0,-1-2 2,5-2-35,-3-3-1,5-1-7,-1-3 0,2-1 16,1-2 19,1 0-41,2-3-11,1 0 45,0-6 7,0 1-38,2 0 5,-3 0 38,1 2-36,-3 2-6,-2 2 41,-1 2 31,-2 1-2,-5 5-7,-1 3-14,-5 2 33,0 1-17,-4 3 19,-7 5-4,-3 1-6,-6 7 27,-1 3-22,-5 3-9,2 3 33,-12 3-7,2 2 0,-12 0 37,-5 18 1,-3-3 24,-3 7 19,3 1 0,-2 8-1,-1 2 0,-4 3 24,0 8-2,0 2-34,-2 4-1,4 2 33,0 3-104,2 1 5,1 3 6,3-3-24,2 4 26,2-3 5,2 2-37,4-4 48,2 0-3,1-3-18,5-6-12,5 0-10,0-1 9,3-4-46,3-4-64,0-7-44,18-1-127,-3-7-120,3-3-97,8-7-132,-2-3-171,5-6-175,-6-3 416</inkml:trace>
  <inkml:trace contextRef="#ctx0" brushRef="#br0" timeOffset="78210.0339">10622 6631 3229,'21'-21'314,"-13"13"-3,0 1-35,-3 5-44,-2 2-31,-3 0-31,0 0-51,0 12-26,0-5-10,-16 12-51,4 3-6,1-1-16,-2 4-26,0-2-25,-3-1-47,5 1-70,-3 0-35,2 1-71,-2-2-76,2-1-146,3-1-129,0-1-121,2-5-75,2-2 155,3-5 483</inkml:trace>
  <inkml:trace contextRef="#ctx0" brushRef="#br0" timeOffset="78803.6446">10853 6624 3151,'5'-10'269,"2"6"-50,-1 0 11,0 3-12,-2-1-18,-1 2-29,-1 0-18,0 0-44,-2 0-7,2 6 19,-2-3-27,0 3-20,0 2-34,0 1 1,-8 1-4,6-2 32,-5 16-18,0-6-22,-2 1 2,0 1-19,-1-1-9,3-3 5,-3 2 0,1 1-11,3-6-12,-1-2 21,4-4 13,-2-2-26,2 2 4,0-3-5,0-2 10,0 1-4,3 0-23,-2 0 10,2-1-13,0-2 27,0 0-29,0 0 18,0 0-14,0 0 3,0 0-29,0 0 60,7-8-31,-4 4 21,1-1-12,0-1 3,0 0 6,1 0 6,0-2 3,9-8 25,0-2-25,2-2-29,-1 0 23,1 1 14,0 1-9,0 1-15,-3-1 36,3 2 5,-1 0-95,2 3 133,-1-2-26,-5 5-14,1 2 7,-1 2-34,-1 0 13,-2 3-3,-1 0-12,0 0 5,-1 3 45,-2-2-4,1 2-2,0 0-7,-2 0 16,0 0-26,-1 0-15,1 9-29,-1-5 40,1 2-14,-3-1 17,2 0-36,-2 1 13,2 1-4,-2 0 5,0 0-32,0 0 26,0 0-12,0-2-9,3 0-4,-3 0 35,2-1-10,-2 0 2,3-1-63,-1-2 43,1-1 1,1 0-10,0 0-18,4 0 5,-2 0 11,16-12-3,-7 3 18,0 3-5,5-6 29,-4 4-7,6-3 4,-3 2-5,2 2 18,-5 0 2,-3 2-2,1 2 9,-2 2-26,-1 1 34,-1 0-13,0 0 0,-4 0 23,3 0-18,-1 9-16,1-5 3,-2 1-17,0 1-41,11 5-24,-7 0-25,1-4-50,-3 0-78,-3-2-36,1-2-22,-1 0-94,0 0-97,0-2-50,-3-1-108,4 0-91,-2 0 19,1 0 479</inkml:trace>
  <inkml:trace contextRef="#ctx0" brushRef="#br0" timeOffset="78959.8558">11595 6215 2409,'-17'-35'325,"-1"15"19,4 1-79,-2 3-61,5 4-79,1 3-63,1 1-37,2 3-33,0 1-57,1 0 13,0 0-65,1 1-85,0 0-90,1 0-82,-2 1-109,3 2-191,-1-3-18,1 3 492</inkml:trace>
  <inkml:trace contextRef="#ctx0" brushRef="#br0" timeOffset="80084.5935">9539 7739 1771,'-32'10'272,"4"-10"-2,6 0-38,7 2-56,4-2-7,1 0 76,5 0-15,2 0 16,2 0-2,1 0-22,0 0 0,0 0-54,12 0 13,-5 4-43,1 0-43,13 4-37,-1 3 8,0 1-16,-4 2-8,1-1-8,-9-1 0,6 5-11,-6-3-4,-3 0-23,0 0-12,-4-1 22,2-2-27,-3 2 24,0-3-45,0 15-2,-15 1 2,5-5-20,-1 4 18,1-6 2,-1 1-6,0-5 54,-3-1-157,2-4 35,1-1-16,1-1-31,0-3-3,1-1 0,1-3-18,0 1-15,2-2-1,0 0-31,2 0 18,0 0-61,0 0 6,1-11-27,3 5 7,0 0 53,0-2 17,0-1 32,13-11 12,-3 1 51,5-2 21,1-1 68,2 0 57,0 1 69,7-3-2,-4 3 49,1-3 7,2 3-3,0-3-7,0 3-31,2-1 14,-4 3 11,3 0-35,-8 1 70,2 1 8,-3 2 45,-3 3-12,-5 4 48,-1 1-13,-2 0-20,-1 2-43,-1 1 1,-3 1-12,0 0-10,0 3 49,0 0-70,0 0 17,0 0 7,-9 0-13,4 8-7,0-2 18,-8 12-29,-1-1-4,3 2-2,0 0-45,1 1 4,2-3-20,-1 3-18,5-1-39,0-4 1,1 0-23,3-2-5,-1 0-36,1-2-82,0-1-7,0 1-108,0 0-36,8-3-76,-3 1-61,1-2-75,10 7-60,-3-3-135,2-7-107,-3-1 109,2-4 476</inkml:trace>
  <inkml:trace contextRef="#ctx0" brushRef="#br0" timeOffset="80272.0435">9982 7876 2594,'14'0'272,"-15"0"6,1 0-19,0 0 8,0 0-39,0 0-27,0 0-10,0 0-76,0 0-30,2 0-36,-2 0-38,4 5-39,-1-5-53,4 3-90,0-3-69,1 2 6,0-2-14,0 0-94,3 0-74,-2 0-83,15-13-43,-1 7-7,-1-4 128,-4 1 46,5-3 274</inkml:trace>
  <inkml:trace contextRef="#ctx0" brushRef="#br0" timeOffset="80490.746">10291 7687 1750,'9'-21'198,"-9"18"-11,0 0 57,0-1 29,0 1 58,0 0 5,0 1-30,0-1-19,2 3-23,1 0-21,-1-3-18,0 3-15,1 0-21,0 0-24,4 0-22,-2 9-18,0-5-42,-3 4-25,1 0-59,-3 1 111,0 3-35,0 14-24,-8 3-42,1-2 186,-5 2-305,0-1 58,-3 1-11,-1 6 15,-1-7-36,-1 0-12,4-2-22,-3-4-25,2-3-76,1 0-79,5-5-89,1-4-88,1-2-158,3-2-140,0 0-170,1-3 539</inkml:trace>
  <inkml:trace contextRef="#ctx0" brushRef="#br0" timeOffset="81099.9735">10917 7545 2039,'31'-25'335,"-16"3"14,2 3-3,-2 3-49,0 2-15,-2 4-30,0 2-52,-1 2-30,-1 2-8,-1 2 20,-1 0-37,2 2-26,-2 0-26,0 0-16,-1 0-12,11 15 11,-4-7-7,-1 7-42,-5-1-20,-1-1 14,-2-3-28,-2 2 4,-2-2-12,-2 0-60,0-1 41,0 1-44,0 16-21,-12-4 50,3 0-130,-1 1 6,-4 0 5,0 0-13,-3 0 17,-2-1 32,0 2 2,1-1 62,-5-2-3,2 0 12,0-1 56,-3 0 5,2-5-14,0 2 12,2-3 20,1-5 10,6 0 66,1-3-65,3 0-113,2-3 135,0 0-33,3-2 0,2 1-13,2-2 20,0 0 23,0 0-12,0 0-2,8 0 33,-3 0-4,2-11 0,2 8 8,0-1 41,13-3-27,1 0-16,0 1-13,-3 4 5,5-4-28,-5 2-1,5 0-10,-6 1-2,6-1-8,-5 2-37,-3 2 22,-1-3-30,-2 3-75,-1 0-41,-1 0-61,0-4-80,-2 4-61,-1-2-57,0 2-65,16-7-50,-10 3-112,-4 2 35,0-2 354</inkml:trace>
  <inkml:trace contextRef="#ctx0" brushRef="#br0" timeOffset="82568.381">11982 5955 1649,'0'6'329,"6"-6"-17,1-8-45,10-3 14,0 3-40,3-3-50,-5 2-25,5 1-23,-4 0-34,-2 2-24,-1 1-23,1 2 19,-2 1-23,-1 2-2,-2 0 12,-1 0 46,1 0-74,-1 0 14,1 9 10,-3-4 48,12 8-119,-8-1 3,3 6 15,-7-4-18,-3 0 30,-1 0-32,-2 1 11,0-4-1,0 3-16,0 14-10,-14 1-24,6-2-3,-3 4-41,-1-4-37,-4 2-86,-2 2 105,1-2 38,-3 1 54,1-2 46,-1 0-87,0-3 20,-1-3 36,1-1-18,-1-1 15,2-3 16,-2-1-1,4-4-7,-2 0 13,5-2 0,1-4 26,3 0-3,0-1 12,2-2-8,2-1-4,1 2-8,1-3 26,1 1 2,2-2 29,1 0-13,0 0 0,0 0-6,7 0 4,-1 0-22,2 0-5,2 0-12,0-8-16,17 6 9,-5 2-6,4-7-10,-4 6-24,5-3-19,-7 2-60,8 2-34,-8-4-91,-2 2-104,-1-1-131,-2 3-169,-3-4-137,1 4-60,-3-4 548</inkml:trace>
  <inkml:trace contextRef="#ctx0" brushRef="#br0" timeOffset="83198.9491">12678 6040 1687,'7'-18'397,"-1"13"3,1 0 72,0 3-82,2 0 50,-1 2-166,0 0-73,-2 9-28,12 5-22,-10 2-55,0 7-22,-4-3-30,-3 0-29,0 8-7,-1 2-4,-12-3-2,2 2-1,-3-4 6,-1 2-7,-2-2-40,-3 1-10,-1-1 15,-1-2 40,0 1-153,1-4 98,-1-1 22,4-4-3,-1-1-18,6-5-36,1-2-11,1-3-43,2-1-51,2-1 18,2-2 5,1 0 37,1 0 11,2 0-31,0-10-2,0 5 25,0-3 14,8 0 9,6-14 25,0 0 17,2-5 37,1 4 2,3-6 29,-1 1-3,5-2 15,-1 1 8,-1-1 13,4 1 28,-1 0-24,-1 3-4,2 0-6,-1-1 54,0 2-31,-3 1 26,0 2 6,-3 0 7,-1 1 22,-3 2 6,0 2 12,-1 0-10,-4 5-26,-1 1 21,-1 2 21,-2 1-38,-3 1 6,2 3-11,-2 1 21,0 1-12,-1 0-10,-2 2 12,0 0-11,0 0 5,0 0 49,0 11-53,-8-3 45,-4 14-39,0 0 35,1 3-30,-1 2-28,0 0-7,-4 0-18,5 2-28,-2 3-5,4-2 5,-2 1-48,2 2 30,3-3-19,3 0-3,3 0-14,0-2-1,0-2-24,11-2-49,-3-1-21,2 0-78,1-2-52,4-5-89,-1 0-66,4-4-102,-2-4-76,-1-3-228,-1-3-77,1-1 64,-1-1 610</inkml:trace>
  <inkml:trace contextRef="#ctx0" brushRef="#br0" timeOffset="83933.1481">13363 5324 1830,'-6'0'279,"6"-6"12,0 3-29,0 2 4,0-3-63,10 1 26,-5-1-31,2 2 5,2-3-14,13-1-31,0-1-12,-4 3-42,6-1-19,-5 3-26,0 2-9,-5 0 2,-3 0 7,0 0-2,-1 0-6,-1 0-22,-2 9 6,0-6-21,-2 2 16,0 0-38,0 2 27,-2-1-29,-1 2-5,-2 2-6,0-1-16,0 1-12,0-1-29,-19 17-28,7-3 33,-3 0-58,-2-2 9,-1 1 37,-1 0 29,-2-2 15,0 1 14,1-6 30,0 3-12,2-5 8,2 0 17,3-4-8,1-2-7,3-2 33,1-1 16,2-2-34,2 1-8,0-1 19,0 0-23,1 0 11,0-2-8,3 3-67,0-3 104,-2 3-5,2-3-7,0 0 45,0 0-106,8 1 18,-4-1 6,3 0-15,0 0 7,1 0-3,0 0-16,2 0-17,0 0-23,1 0 2,-3 0-1,3 0-38,-2 0-77,1 0-138,-1-7 14,0 4-93,0 3-107,-1 0-127,0-4 8,0 4 415</inkml:trace>
  <inkml:trace contextRef="#ctx0" brushRef="#br0" timeOffset="85089.1234">14475 5986 699,'22'-22'204,"-14"1"-82,-2 5-44,0 1 61,-1 6-2,-2-1 15,0 1 8,-1 2 17,1 2 2,-3-1 18,3 3 33,-1-3-12,-2 3 33,3-1 8,-3 1-49,2 0-98,-2 1 18,2 2-8,-2-4 39,0 4 0,0 0-43,2 0 115,-2 0 4,4 0-41,-3 13-38,1-6 5,0 1-11,-2 2-46,5 19 21,-5-8-30,0 8-8,0-2-4,0 0-56,0 4-18,-10 0 1,3 1 18,0-1-46,0-1-32,-1 2 24,0 2-28,-2-4-41,2 2-71,0-1-59,-1-1-73,-1-1-30,-2-1-112,2 1-116,1-2-5,-2-2-56,2-4-179,-1 2 48,4-8 497</inkml:trace>
  <inkml:trace contextRef="#ctx0" brushRef="#br0" timeOffset="85354.7208">14104 6385 1661,'-20'0'162,"14"-6"16,0 4 2,3 2 21,0-4 37,2 2-5,1 2-29,0-4-22,7 0-37,1-1 4,13-4-31,5-6-35,3 6-260,4-3 360,0 2-78,2-2-59,4 1-46,-2 5 0,2-1-30,-4 0 61,2-1-142,-2 3-2,-2 1 3,-1 1 152,-1-3-299,-1 2 1,0 0-10,-1-1-51,1 2-90,0-3 93,-2 2-37,3-4-53,-3 3 96,2-1 25,-2 2 173</inkml:trace>
  <inkml:trace contextRef="#ctx0" brushRef="#br0" timeOffset="86010.8028">15685 6448 3048,'-30'15'257,"16"-9"-62,7-2-33,0-2 43,3-2-46,4 0 8,0 0-30,0-11 15,12 5 5,4-13-5,3 0-45,4-1-40,3 0-34,2-4 7,0-3-10,-1 0-28,0 0-21,0-5 9,1-1 22,0 0-23,2-4-11,-1-3-66,0-3 107,-1 0-60,-1 0 17,-3-2-1,0 0-8,-1-3 17,0 8 12,-4-3-15,-1 3 39,2 1-23,-8 2 5,1-1 9,-4 2-6,-3 2-32,0 2 47,-5 3-34,-1 0-40,0 9 68,0 0 33,-8 4-37,2-6-9,-3 3 3,1 2 35,0 5-3,-2 5 13,1-1-35,0 4 16,2 1 26,-3 3 2,2 0 41,-14 11 1,2 4 11,-2 6-16,2 5-44,-4 3 102,5 2-39,2 1-11,-1 8-21,1 0-17,0 3-19,3 3 0,-2 0-26,3 3 3,2-1-8,-2 3-24,6-2 1,-3 0 4,2 0-35,0-2-8,0-1-80,2-3 13,1 1 37,0 2-126,0-2-12,2-7-151,2-2-15,1-4-21,-3-9-40,3-4-124,0-5-127,9-2-173,-4-5 87,0-1 556</inkml:trace>
  <inkml:trace contextRef="#ctx0" brushRef="#br0" timeOffset="86229.4784">16349 6141 2689,'8'0'323,"-1"-7"-68,0 3-30,-2 1-257,0 1 351,0 2-82,-2 0-31,-1 0-33,0 0-36,-2 0-49,2 0-33,-2 9-28,0-6-7,0 3 4,0 2-46,-15 13-6,8-5-23,-1 5-58,4-5-130,-5 3 43,5-6-90,1 1-85,0-4-170,0 0-79,3-3-49,-4 0 56,4-3 362</inkml:trace>
  <inkml:trace contextRef="#ctx0" brushRef="#br0" timeOffset="86791.8566">16627 6098 2119,'18'-14'295,"-13"14"-6,0 0-14,-1 0-30,0 0-5,-2 0-39,2 0 13,-3 10-50,1-8-39,-2 2 5,0 1-28,0 2-21,0 1-17,0-1 9,0 1-21,0 0 15,-9 1 0,7 0-3,-7 13-9,4-6 16,-2-3-49,0-3-18,2 1 5,1-2-27,0-1 42,1-1-2,1-2 16,-1 1 14,3-2 28,-4 1-6,2-2-37,2-1-9,0 1-11,0-2-8,0-1-25,0 0 15,0 0 21,0 0-17,0 0-28,8 0 35,-3-10-18,0 6 4,0 0-1,1-2-4,0 1 11,-1-1-1,0 0-7,1 0 9,1 1 2,-1-1-2,0 0 22,0 0-3,0 0 9,1 2-2,-1-2-18,-1 1-5,1 0 20,0 1 4,-1 0-1,1-1-25,-1 2 5,-1-1-15,1 1-17,0 0 18,-1 0 100,1-1-121,-1 2 3,-1 2 14,0-3-18,-1 3-4,0 0 49,0 0-22,1-3 2,-1 3-19,0-3 20,0 3-26,0 0-7,1-3 4,-1 3 2,4-2-10,-2-1 6,1-1 22,0 0-15,1 1 6,-1-1 13,2 0 70,0 0-136,0-1 26,1 1 3,0-1 21,1 2-83,-1-1 134,1 2-19,0-2-5,-2 2-15,3-1 5,-2 3-1,3-3 3,-3 3-9,-1 0-4,1 0 21,-1 0-29,0 0 9,0 0-36,1 0 22,-2 11-19,2-8 14,-2-1 10,1 3-4,-1-1 0,0 2 4,1-3 28,-1 1-11,2 0-14,0 0-3,-1-2 12,0 0-57,1 0-3,-2 0-54,2 0-48,0-2-10,1 2-59,0-2-23,1 0-65,2 0-99,-3 0-121,17 0-194,-7-11 54,3 4 491</inkml:trace>
  <inkml:trace contextRef="#ctx0" brushRef="#br0" timeOffset="87010.5485">17252 5614 3135,'-21'-23'317,"1"14"-47,7 1-95,1 1-61,2 6-70,2-3-36,2 2-44,2-1-29,-1 3-18,2-5-38,-2 4-31,2 1-88,0 0-95,2-4-84,-2 4-99,3 0-153,-4 0 16,4 0 463</inkml:trace>
  <inkml:trace contextRef="#ctx0" brushRef="#br0" timeOffset="87791.6202">15255 7290 2220,'-20'6'205,"16"-6"72,3 0 72,1-8-16,0 5-23,0 3-61,14-4-24,-5 4-21,1 0-29,2 0-30,13 0 1,0 11-3,-1-3-14,-4 3-48,-3 3 37,-1 1-86,-2 0 1,-4 5-17,-1-4 2,-6-3-9,-1 2-11,-2-1-9,0-1-4,-10 11 7,1 3-19,2-3-14,-6-1 1,0-1-17,-4-2 8,1-3-6,-2 1-16,2-4 2,-1-2 1,5-1-30,0-6 16,3 1 17,3-4-95,-2 0-10,4-2 44,1 0-34,1 0-30,0 0 41,2-10 4,0 5-28,7-1 9,3-12-5,4-3 34,2-1 51,-1-2 12,8-2 36,-1 2 1,0-2 31,2 0-5,2 1 11,2-1 23,-3 0 5,-2 1 28,2 3-12,-4-1 27,3 5 0,-4 1 31,-3 1 48,-5 4 38,-2 4 27,0 0-29,-4 2-40,0 1-20,-2 2-10,-1 1 7,-2 2-8,-1 0-5,2 0-53,-2 0 152,0 0-89,0 10-41,0-5 7,0 3 19,-10 0-3,2 13-42,-1 2 23,4-5-49,-2 5-18,1-5-13,1 6 18,1-4-25,-1 5 8,1-5-77,3-4-52,1 2-72,0-6-57,0 2-42,0-3-78,7-2-45,-4-1-67,2 0-49,0-2-123,3-1-135,12 8 98,-2-8 516</inkml:trace>
  <inkml:trace contextRef="#ctx0" brushRef="#br0" timeOffset="87994.7136">15973 7391 3104,'9'-8'283,"-8"7"-11,-1 1-55,4 0-55,-1 0-65,4-3-21,0 3-75,1 0-14,2 0-44,0-3-79,0 3-22,2 0 12,16-4-196,-10 2-80,7-2-85,-5 0-111,-4 0-59,-2 0 393</inkml:trace>
  <inkml:trace contextRef="#ctx0" brushRef="#br0" timeOffset="88260.2509">16373 7134 2720,'11'-19'216,"-11"17"13,0-1 20,0 0 19,0 1-23,0 2-12,2-4 4,-2 4-51,3-2 51,0 2-31,0 0-46,0 0-3,2 0-55,2 0-7,-1 7-51,1-3 35,-2 1 4,11 10-15,-7-2-17,-3 0-18,-2-2 27,-2 3-41,-1-2 24,-1 1-35,0-2 30,0 15-29,-14-2-31,6 0 31,-3 3 2,-4-3-46,2 0-12,5-2-31,-2-3-7,-2 2-42,-1-4-138,-1 3 32,6-6-71,-2 5-116,6-10-119,-1 2-73,0-3-160,2-2-249,1-4 637</inkml:trace>
  <inkml:trace contextRef="#ctx0" brushRef="#br0" timeOffset="88791.38">16915 7010 2730,'21'-18'376,"-3"1"-51,0 1 15,3-1-29,1 7-35,0 0-57,-5 3 8,6 1-73,-3 4 0,-4 2-14,0 0-6,-5 9-26,10 1-24,-3 1 11,-5 1-50,-1 4-13,-1 2-23,-3-1 9,-4 0 65,-1-3-95,-3 1-45,0 0 12,0 10 13,-8 3-21,-2-4-41,0 4-6,1-4 16,-5 0-42,-1 2-81,-5-1 64,3 6 44,-5-6 46,0 1-98,5-1 56,-7 0 50,1 1 13,-1-4-17,2-3 18,1 0 35,0-4 1,0 1-2,3-2 15,6-6 5,0 1-12,3-4 21,1-1-25,2 0-21,1 0 11,2-3 18,1 1-72,2-2 103,0 0-40,0 2 21,0-2 67,9 0-145,-3 0 39,2 0 23,2-8 14,13 1 1,-1 5 7,4-4-16,-2 1-12,4 0-9,-3 1 5,5-2-10,-5 0-63,0 1 16,-6 2-36,-1 0-37,-6-1-73,2 4-34,-2-4-63,-1 1-155,0 1 15,-4 2-102,3-4-99,-1 2 42,0 0 384</inkml:trace>
  <inkml:trace contextRef="#ctx0" brushRef="#br0" timeOffset="90369.1349">18032 5505 1571,'31'-25'308,"-11"13"-7,-5 2 7,-3 3-60,-2 1 14,0 1-17,-2 2 45,-2-1-98,0 2 38,0-2-78,-2 4 12,1-3 18,-2 1-11,2 2 5,-1-3-30,-2 0-83,-1 3 59,-1 0-41,3-3-7,-3 3 0,0 0-34,0 0-23,0 0-5,-7 0 4,3 0-35,-4 0 36,-1 0-15,-2 0-28,-1 0 20,-14 0-14,-2 7 7,6-5-27,-6 0 20,4-2-10,5 2 1,3 1-16,2-1 53,1 0-51,4-2 35,0 2-23,2-2 6,0 0-15,1 0 121,-1 2-114,2 0 19,0 0-9,1-2 41,1 3-5,1-3 10,2 3 16,-4-1-27,3 1 24,1 1 26,-5 2-28,3 0 27,-1 0-17,3 0 8,-5 2-9,1-2-35,-7 13 43,0 1-26,-1-3-15,2 4-16,-1-4 121,-5 2-145,5 0 2,-2-1 10,4 0 9,-4-2 12,2-3 5,6-1 6,0-3-1,2-1-3,-1-2-35,2-1 30,2 1 10,0-1-7,0-1-1,0 0-7,0 0 17,9 0-25,-2-1 7,-1 0 18,1 2-13,2-3 6,9 10 4,-2-4-16,-2 0 37,4 4 57,-6-3-26,-1 1 17,-2-1-25,-2 1-6,-1-1 35,-3 0-23,0 0-6,-2 0 8,-1 0-36,0 0-15,-9 16-4,-2-3-6,-2-1-2,-2-2-5,-4-3-29,0 2-18,-3-3-12,2 3-54,-1-5-40,-1-3-153,6-2 56,0-4-75,3 0-72,2-1-78,3-2-144,3-1-82,1 0-142,2 0 12,2-7 508</inkml:trace>
  <inkml:trace contextRef="#ctx0" brushRef="#br0" timeOffset="90864.4693">18182 5652 2613,'29'-12'387,"1"4"-9,-4 1-51,-3 7-30,-2 0-47,6 0-11,0 7 1,-3 1-20,-1 1-26,-3 5 1,-2 1-14,-2 2-40,-5 4-20,-4 0-24,-3 5-35,-2-6-28,-2 5-17,-9-2 39,0 2-32,-1 2-29,-8-3 0,-1 0-4,-1-1-16,-5 0-35,-3 0-7,-1-3 4,3 2-6,1-3-12,-1-3-10,5-7-28,-1 0-28,7-5-20,3 2-18,3-3 12,1-3-17,3 0-15,2 0 28,1 0-29,2-10 26,0 6-4,0-3 12,11-1-12,7-11 19,-2-1 42,3-3 35,-1 1 17,2-1 49,4-3-26,0 0 27,-1 1 47,-1-3 4,1 1 2,1 3-13,0-2 17,-3 1 53,2 0-71,-1 2 34,-2-1 11,-2 2 46,1 3-4,-6 1 4,1 2-11,-4 5 35,-1 0-16,-3 5-5,0-2 78,-1 3-115,-1 2 33,0 0 23,-1 2 42,1 1-29,-2-3 55,1 3-2,-2 0 5,-1 0-4,2 0-31,0 10 0,-2-3-20,0 1-13,0 0-10,0 4-5,-8 13-13,3 1-19,1 1-27,-1-2-33,-1 2 10,2 0-19,-4-2 56,5 0-118,-1-4 5,3 0 36,1-6 2,0 0-20,0 9-23,8-5 6,-2 3-35,2-7-24,-1-3-59,7 2-33,-2-7-53,1 1-73,-1-4-41,1 1-87,-1-2-53,13 2-81,-1-5-268,-6 0-232,8 0 640</inkml:trace>
  <inkml:trace contextRef="#ctx0" brushRef="#br0" timeOffset="91754.8979">20225 5657 2049,'23'-22'267,"-17"16"-64,7-9 80,-6 3-51,4 3 8,-4 1 5,-1 1-43,0 2-44,0 1-18,0 0-17,-2 1-27,0-2 19,-1 3 9,1-1 35,0 3-9,-1-2-11,-1 2 1,1 0 7,0 0 14,-3 0-17,5 10 19,-3-4-55,-2 4 3,2-1 59,-2 4-102,0 16 0,0 0-4,0 1-9,-9 2-21,4 1 4,-1-2-26,0 1-27,1-4 38,-1 1-25,-1 1 8,-1-2-13,3 3 7,0-3-17,-2 1-25,4-2-16,-3-3-58,3-6-2,-2-5-123,2 3-6,3-5-68,-3-2-57,3-2-25,0 0-74,0 0-76,-3-3-142,3 0-166,-2-2 16,2 0 566</inkml:trace>
  <inkml:trace contextRef="#ctx0" brushRef="#br0" timeOffset="91957.9678">20006 6014 2524,'-7'-12'230,"2"11"23,1-3 5,2 2-46,2 0-18,0 2-31,0-4 0,10 1-55,-2 0-31,16-4-15,4-4-21,-3 3-34,4 1-3,4-1-19,0 1-30,-3-2-54,-1 1-8,3 0-73,-1 0-4,0-1-110,0-1-47,-1 1-68,0 0-107,-1 1-178,1-3 188,0 1 279</inkml:trace>
  <inkml:trace contextRef="#ctx0" brushRef="#br0" timeOffset="92520.3341">21596 5980 2369,'0'22'244,"0"-21"12,0 0-30,9-1-46,-2 0-3,18-13-42,0-1-67,2-4 13,0-2-64,4-5-15,-3 3 2,0-2 15,3-6-26,0 1 0,2-8-10,-1 3 19,3-6-32,-4-2-35,2-1 16,-1-3-36,1 0 32,-3 1 3,1 0 35,-4 1 4,0 5-4,-2-2 21,-1 7 17,-2-1 5,-5 2-31,4-2 49,-8 4 14,-2 3-3,-3 1-2,-4 3 19,-2 7-23,-2 4 4,0 0 10,0 5 4,-8 0 16,2 3-26,1 1 51,-4 2-18,0 2 51,-3 0 36,-16 0 18,-3 17-25,0-1-2,-2 1 13,1 5 12,1 3 0,3 0 13,1 2-40,0 3 10,2 7-9,2-2-48,2 1-26,2 2-38,0 0-8,4 4-4,0 0-16,0 2-32,5-2 12,-1 0-21,4 0-62,-2 0-26,0-1-34,1 3-34,1-1-117,4-4-29,-2-2 43,2-4-287,3-3 78,0-6-8,0-8-112,13 4-149,-3-9-115,0-3 97,3-5 516</inkml:trace>
  <inkml:trace contextRef="#ctx0" brushRef="#br0" timeOffset="92739.0357">22350 5773 2745,'12'-8'251,"-10"7"35,0 1 22,-1-3-37,-1 3-41,0 0-15,0 0-40,0 0-18,0 11-48,0-4-61,0 1-27,0 0 2,-12 14-28,5-5 6,-4 1-54,3-2-37,1-3-39,-3 7-80,3-8-80,0 0-100,4-2-121,-2-1-100,3-4-68,0 0 58,2-2 137,-3-1 289</inkml:trace>
  <inkml:trace contextRef="#ctx0" brushRef="#br0" timeOffset="93332.6413">22573 5812 3037,'11'0'266,"-5"-6"-56,-1 4 9,-1 2-2,0 0-8,-1 0-4,0 0 45,0 0-111,-1 0 10,0 0-17,-2 0-26,2 0 14,-2 8-16,3-3 2,-3 0-33,0 2 20,0-1-36,0 2-22,0-1-11,0 1-28,0-2 48,-8 3-15,8-1-44,-5 1 30,2 0-24,-1-1 18,1-1 19,1 0-20,0 0 12,2-1 14,-5 0-17,3 1 35,2-3-23,-4 1-4,4-2 14,-2 0-23,2 0 9,0 0-39,0-1 33,0-2-16,0 2 2,0-2-19,0 0 10,0 0 9,0 0-9,8 0-8,-6 0 16,0 0 1,4 0-6,-1 0 4,2-10-5,-2 6 35,3 1-64,-1-2 26,12-7 13,-1-3-25,0 1-8,1 0 9,0-1 8,1 1 4,3 0 26,-2 2-18,3 0 1,0 1-19,4-1 3,-2 2 3,-2 2 11,-1 1 8,-5 4-29,-2 0 36,-3 1-26,-2 1 41,-4 1-17,-1 0 23,0 0-13,-1 0-20,-1 0 17,-2 0-1,2 7-21,-3-3 3,-1 0 8,3-1-20,-3 1 11,3 1-11,-3 0-10,0 0 12,0-1 0,0 0-14,0-2-10,0 2 18,2-2-17,-2 1 5,0-1 28,0 0-2,2 0-21,0-2-24,0 2 8,1-2 1,0 0-50,4 0 8,0 0 18,1 0 12,0 0 0,1-8 13,16 2-14,-3 1 23,1-3 9,1 3-2,0-1-2,-5 2 3,-2 1 21,-1 0-22,-2 3 15,-1-2 14,-3 2-6,1 0-3,-2 0-25,-1 0 55,0 0-40,0 0 10,1 0-11,-2 0-6,0 0 7,0 7-14,0-5-43,-2 0-18,1 0-40,-1-2-6,1 3-33,0-3-30,-2 2-73,1-2-59,-1 0-80,1 0-120,-1 0-184,3 0-204,-1 0 524</inkml:trace>
  <inkml:trace contextRef="#ctx0" brushRef="#br0" timeOffset="93536.8482">23382 5320 2814,'-25'-18'287,"4"1"-63,2 3-102,1 1-64,3 3-49,5 3-19,1 0-85,0 3-43,2 0-52,1 1-76,0-1-31,0 2-137,2 2-219,0-3 22,-1 2 431</inkml:trace>
  <inkml:trace contextRef="#ctx0" brushRef="#br0" timeOffset="94394.2532">21413 6706 1623,'-12'-7'275,"9"6"40,1-2 4,2 3 12,0-3 19,0 3-8,0 0-20,0-3-30,10 3 15,-4 0-90,1 0-4,-1 10-50,8 7-14,-4-5-38,-4 3-25,-1-2-10,-4 3-7,-1 0-45,0 9 15,0 4-23,-14-2 32,3 1-27,1-1-4,-5-5 8,0 3-36,-3-3 16,-2 2-26,1-5 14,-1 1 7,4-6-11,-5 0 13,3-3-21,3-2-8,4-2-443,-1-3 591,4 0-110,2-2-60,2-1-22,0-1 22,1 0-16,2 0-58,1-8 79,0 5-52,0-3-16,9-1 2,4-11-9,0 2 6,3-6 3,1 2 28,2-2-26,0 0 51,1 0-2,2-4 23,-1 3 18,1-3-48,0 2 110,0 1-35,-1 0 8,-1 0 9,-2 1 7,0 3 0,-1 1 31,-3 2 8,2 1 41,-5 3 41,-2 2-60,-3 2 6,1 2 21,-4 1-27,0 1-17,1 2 32,-2 0 26,2 2 33,-3-2-10,-1 2-19,2 0 35,-2 0-24,0 6 59,0 0-134,0 1 9,0 1-22,0 2-4,-9 0-25,4 15-27,1-6 7,1-1 14,1-4-68,-2 10-16,4-6-49,-3-3-84,3-2-9,0-1-58,0-2-50,11-1-61,-5-1-37,0-3-76,12 9-78,4-6-59,0-1-157,1-1-68,-1-5 522</inkml:trace>
  <inkml:trace contextRef="#ctx0" brushRef="#br0" timeOffset="94566.0808">21943 6814 3326,'0'0'229,"0"-5"43,5 5 11,-3-3-30,0 3-46,1 0-44,0 0-48,4 0-37,-2 0-53,4 0-2,-1 0-48,2 0-72,2 0-75,-1 0-58,16 0-113,0 0-148,-4 0-59,3 0-124,1-6-167,-3-4 74,-3 7 571</inkml:trace>
  <inkml:trace contextRef="#ctx0" brushRef="#br0" timeOffset="94940.9954">22435 6526 2091,'-19'0'202,"18"0"10,-1-5 35,2 5 57,0 0-18,0-3-25,0 3-13,0 0-7,0 0-23,0 0-2,13 0-48,-6 0-30,1 9-18,-1-5-30,10 11-5,-1-2 15,-4-1-30,0 5 173,-5-1-280,-1-1 16,-4-4 20,-1 3-26,-1-3 17,0 2 18,0-2-17,-14 15-6,3 1-16,-5-4-18,1 2 25,-4-5-19,2 2 25,1-5 19,-3 2 0,4-3 3,2-5-26,5 0 25,2-3-15,0 2 6,1-3-41,1-2-30,1-1-29,1 0-27,2-1-38,0 0-18,0-1-67,0 0-76,8 0-99,0-2-83,-1 0-89,2 0-144,1 0 48,19-14 467</inkml:trace>
  <inkml:trace contextRef="#ctx0" brushRef="#br0" timeOffset="95409.638">23135 6503 2087,'-13'-17'311,"13"15"56,0 0-42,0-1 5,11 1-58,-5-1 12,-1 3-52,1 0-39,-1 0-12,4 0 0,-1 0-67,-1 9-24,0-5-21,-2 2-18,2 0-12,-4 2-13,0-2-20,-1 2 1,-2 2-4,0-2-5,0 2-12,0 0 17,-16 12-25,5-2-29,-5-2-38,2 2 44,-1-2-14,0 5 12,-1-6 0,-1-2 14,8-1 30,-6 1-16,4-7 0,2 2 10,2 0-13,1-4 8,1 1 10,2-2-1,1 1 23,2-3-29,-3 1 28,3 0-11,-2-1 27,2 1 50,0-2-85,0 1-6,0-3 1,8 3 7,-3-3 4,2 3-2,2-1 8,0 0 32,2 1-14,1-3-21,16 6-23,3-6-36,-10 0-14,11 0-78,-10 0-66,6 2-79,-3-2-50,-5 0-142,7-8-25,-7 5-293,2-5-22,-5 4 529</inkml:trace>
  <inkml:trace contextRef="#ctx0" brushRef="#br0" timeOffset="97044.1788">24398 5243 1371,'25'-33'207,"-5"15"14,0 1-14,-6 0-53,1 2-10,-7 1 2,-3 2-30,0 1 16,-3 2-32,-2 0 10,0 1-11,0 2-40,0 0 18,-8 0 19,2 1-25,0 1 35,-3-2-3,2 2-1,-1 0-11,-1 3-2,-1 1-24,0 0-9,1 0 26,-15 10-35,3-2 7,0 4-7,3 2-10,-1 3-15,3 2 2,-1-1 8,4 6-36,1-2 16,1 3-26,3-3 13,0 3-6,5-7 27,0-3-4,3 0 23,0-3 0,0-2 21,0-2-36,9 0-3,-4-1-6,0-2 5,1-1-30,2 0 29,1 0-30,0-3 26,2-1 9,0 0-15,1 0-35,18-7 30,-7-1-9,4-2-7,-3-2 9,-3 0 15,0-2-27,-1 0 25,-1-3-5,-2 0-20,3-2 8,-5 0 20,0 2-6,-1 0-4,0 1 3,-4 1 46,-3 6 2,0 0-4,-3 2 18,1 1-27,-1 2-4,-1-1-8,0 2-5,-1-1-5,0 2 65,-2 2-16,3 0 23,-3 0 2,2 0 20,-2 0 14,0 13-16,0-4 11,0 18-44,-12-1-35,5 3 5,1 2-14,-4 3-7,-1 4 0,-2 3-27,0-4 0,-1 1-7,1 3 27,0 0 11,-3 1-16,3-1 23,-2 1 17,3-1-17,-3-4 28,2 4-19,3-3 19,1 0-33,2-2-9,-3-5 24,3 1-27,2-4-34,0-4 7,2-3 9,-4 1-11,1 5-43,4-12-1,-4-1-35,6-4-50,-3-2-16,1-1-60,2 0-55,-3-1-44,3-1-69,-2-1-131,2-3-136,0 2-169,0-2-229,-5-1 605</inkml:trace>
  <inkml:trace contextRef="#ctx0" brushRef="#br0" timeOffset="99699.8161">8102 9804 2490,'-20'17'133,"5"-13"-2,2 2 8,3-3 4,1 0-31,3 0-2,0-2-39,2 1 46,-2-2 42,2 3 7,0-3-2,2 2 29,1-2-10,1 2-35,0-2-17,0 2-24,0-2-21,0 0-46,11 4-13,-3-4-7,1 1-3,3-1-42,17 3 5,2-3-13,-3 0-40,5 0-18,-4 0-31,-4 0-36,5 0-9,-2 0-20,3 0-4,-2 0 45,3 0-98,-4 0 11,3 0-20,-11 0-25,2 0-62,-4 0-32,-2-8-31,-2 8 30,13-3 40,-8 0 66,-1 3 11,-4-5 175</inkml:trace>
  <inkml:trace contextRef="#ctx0" brushRef="#br0" timeOffset="100074.714">8189 10111 2590,'-33'19'83,"17"-11"40,5 2 28,3-4-1,1 0 26,3-3-31,-2 0-13,2 0-5,0 0 30,1-1 6,0 0-12,3 0-8,-2 0 29,2 0-52,0 0-10,0 2-25,8-3-43,-2 2-37,2-1 17,-1 0-44,3 0-2,1-2-93,19 6 9,-2-3-64,-1 1-38,2-4-49,4 0-85,-1 0-73,1 0-140,2 0-262,2-9 3,-4 4 570</inkml:trace>
  <inkml:trace contextRef="#ctx0" brushRef="#br0" timeOffset="116789.542">10076 9614 1194,'23'-16'225,"-7"12"-9,-3-2 53,-3 1 10,-1 1-32,-4 1-7,2-2-9,-2 2-35,0-1 3,-1 1-36,-1-1 9,-1 0 8,0 1-16,-2-1-25,0 1 1,2 0-7,-2 0-6,0 0-19,0-3-1,0 2 31,0-2-39,-8 2 17,3-2-41,-1 1-37,1-1-13,-1 0-19,0 1 27,-12-6-23,3 2 19,1 1-25,2 3-5,1 0-33,-1 2 20,1-1 10,0 0 16,1 1 7,-11-1-23,2 2 36,5-1-3,0 3-14,4-2-8,-1 2-3,4 0 8,-1 0-16,2 0 15,-1 0-12,1 7-6,0-4 7,2 2 26,0 1 7,0 1-26,1 0 23,-2 2 5,2 1-17,-3 13 4,1 2 6,2-6 0,1 8 2,2-4-8,-3 5 53,3 3-35,0-3 14,0 7-10,0-2 1,0-1-19,0-1-6,0 4-10,0 2-22,0-4 23,-5 4 8,2-3-40,-3 4-9,4-2-2,-7-3-92,-2 0 119,0 1-27,-3-1 9,-1-3-15,-1-1-25,0-5 38,-4 2 13,2-6-1,-4-1 13,0-3-30,5-5 2,-5 3-43,6-8 28,1-2-32,4-2 34,-2-2-16,2 0 25,1 0 6,1-9 17,2 4 1,0-1 4,-6-9 35,-1-1-29,5-7 23,2 7 7,4 1-12,-1-9 3,4 7 29,0-9-3,13 9 9,-2-9 2,2 1 10,3 0-2,3 0-34,2 1 30,1-1-25,2 2-9,3-2 11,0 1 37,4 0-86,-1 0 4,1 0-45,1 1 72,-1 2-12,-2 1-22,4-2-8,-5 1 6,3-1-27,0-1-54,-1 3 77,1 0-48,-1 0-35,-6 4-30,3-4-53,-3 2-29,-2 2-61,-3 2-79,0 1-65,-7 1-127,-2 3-177,-3 1-207,-2 2 484</inkml:trace>
  <inkml:trace contextRef="#ctx0" brushRef="#br0" timeOffset="120741.7668">11532 9556 2091,'17'0'249,"-12"-8"20,-1 5-20,1-1-35,-2 1-16,0 0-42,-1 3 9,0 0 18,0 0-21,-2 0 0,0 0-31,2 0 1,0 12 8,-2-5 24,0 1 2,0 1 28,0 1-23,0 3-32,0 20-23,0-2-24,0 2-39,-9-1 0,5 3-20,-2 0-3,1-1-19,-2 5 12,1-2-32,-4 3-5,3-1-20,-1-1-10,1-2-122,-3 0 113,1 0-81,1-3-44,0-3-28,2-1-34,-3-1-48,3-4-67,-2-1-78,1-7-102,2-3-162,0-2-174,-2-3 498</inkml:trace>
  <inkml:trace contextRef="#ctx0" brushRef="#br0" timeOffset="120991.6932">11190 10016 2882,'-19'-23'186,"17"17"-36,-1-1 49,3 0 38,-1 0 19,1 2-11,0-2-8,0 1-31,9 0 14,-3 1-33,14-7-6,1 1-54,4-1 17,2 4-109,4-1-24,3 0-9,2 2-1,4 0-21,0 0-10,1 1-42,-4-1-58,2 1-15,-1 1-75,2 3-31,0-3-19,-1 0-32,1 1-4,-2-1-112,1-1-46,-1 1-63,2-2-95,-6 1-33,2-3 386</inkml:trace>
  <inkml:trace contextRef="#ctx0" brushRef="#br0" timeOffset="122913.1311">13009 9457 1704,'18'-8'60,"-16"8"68,1 0 46,-1 11 7,0-7 4,-2 4 28,0 1-10,0 3-37,0 17-3,-11 0-48,1 4-37,-4 1 8,-2 3 14,3-1 20,-2 2-66,1-4-7,-2 3-20,2-4-11,2 0 16,1-4-29,0-2-19,3 0 8,-3-2-29,3-2-35,4-6-72,0-2-55,2-1-62,0-3-88,2-2-164,-3-1-155,3-1 5,0-2 431</inkml:trace>
  <inkml:trace contextRef="#ctx0" brushRef="#br0" timeOffset="123413.338">13512 9552 2291,'8'0'129,"-8"0"16,0 5-29,0-1 100,0 2-68,0 1 13,0 1-3,-15 16-49,7-3 36,-1 2-29,3 1-14,-1 2-24,0 0 11,2-1 33,1 0 9,3-3 25,1-3-11,0-2-15,0 7-19,10-5-11,-6-4 4,5 4-2,0-5 29,4 4-32,4-4-13,-5-5 18,1-3-62,-1-3 13,1 1-15,-2-5-33,0 1 6,16 0 1,-2-13-24,3 2 2,-2-1 20,-1-3-19,2-4 20,-2 0-10,1-8-31,-2 3-10,-2-4 9,-3 0 8,2-1-17,-4-4 23,-2 3 34,-1 1-36,-5-1 15,1 3 8,-5 1 7,-4 4-37,-1 2 15,0 5-96,0-8 130,-17 2-39,5 0-13,-4 4 17,-4 3-15,-1-1-5,-6 4 8,-1 2-32,-2 5 3,0 0 3,-3 0-41,2 4-9,-3 0-4,2 0-16,3 11-75,2-4-72,6 2-58,0 0-114,7-2-154,0 7-281,6 0-83,2 1 677</inkml:trace>
  <inkml:trace contextRef="#ctx0" brushRef="#br0" timeOffset="127053.1114">15115 9224 1312,'0'-8'192,"8"2"79,-3 0 25,-2 1-47,1-2 30,-1 2-42,1-1-25,-1 2-22,0-1-65,-1 1 12,1 0-42,-3 1 12,2 0 4,0 3 12,-2-2 22,2 2 8,0 0-33,0 0 11,-2 0-106,4 10 105,-3-4-28,1 3-21,-2 1 6,4 16-23,-3-3-15,-1-3-12,0 12 2,0-2-36,-10-2-8,7 3 26,-2 1-24,1-1 28,-1 0-39,1-4-3,-1 2-35,2-3-42,-1 1-6,1-5-48,0-6-13,3 2-77,-3-4-65,1-3-97,2 0-125,-3-1-194,3-2-117,0 0 69,-3-1 575</inkml:trace>
  <inkml:trace contextRef="#ctx0" brushRef="#br0" timeOffset="127287.4274">14878 9604 2492,'-20'-9'146,"15"7"78,1-1 42,0 0 45,3-1-65,1 2 7,0 2-139,0-5 111,0 1-96,12 2-48,-4-2-30,0 0-39,16-4 10,1-1-31,2 3-12,1-4-67,-1 1-26,5 1-33,0-2-28,3-1-73,-1 2-40,1 0-55,0-1-103,1 1-89,2-3-121,2 2 53,0-1 378</inkml:trace>
  <inkml:trace contextRef="#ctx0" brushRef="#br0" timeOffset="161545.0193">16225 9224 2240,'35'-21'57,"-8"18"9,1-4 41,-9 4 33,-2-1 67,-6-1 31,0 1-38,-3 0 4,-1 0-55,-3-1 12,0 1-53,-1-2-28,-1 2-9,-1-2 8,-1 1-16,0-1 2,0 2-2,0-1-22,-8-1-14,3 2-13,-2 0 16,0 2-25,1-1 41,-4 3-33,-1 0-3,0 0 2,-17 0 8,-1 11-18,3-2 3,0 2 21,2 5-37,-1-1-7,1 4 22,2 2-9,-2 2-8,4 2-23,-1 3 18,1 3-11,5-1 21,0-1-10,3 0 16,1-1-12,5-6 4,2-3 5,2-5 12,1-1 3,1-3-1,0 0-5,8-3-15,-2-1 15,-1-1-2,3 0 3,0-1-23,1-1 12,1-1 3,2-2-32,0 0 31,16 0 13,0-10-2,3 3-17,-6-4 5,0-4 6,0-1 0,-2 1-7,2-2 29,-5-1-28,0 2 42,0-1-14,-3 1 8,-2-1-18,0 1 50,-1 1-28,-4 5-11,-2 0-6,-4 1 19,2 2-2,-2 0-5,-1 1 6,1 1 19,-1 0-11,1 0 8,-1 1 11,-1-1 39,0 1-7,1 1 6,-1 0-27,-2 1-47,3-1 20,-3 3-17,3-4 166,-3 4-249,0-2 60,2 2 60,-2 0-17,0 0 3,0 10-4,0-2-18,0 2 9,0 17-17,-13 4-5,4 4-12,2 2-6,-7 4 6,2 2-9,-2-2 4,-1 4-3,-3 0 1,2 3 0,-1 1-19,0 1 10,2-1 11,0-3-4,1 3-75,-1-3 15,2 0 1,3-5-19,0 0-13,2 1-47,-2-1-90,2-6-29,1-3-55,2-3-94,0-2-137,0-2-177,3-9-306,0 0 569</inkml:trace>
  <inkml:trace contextRef="#ctx0" brushRef="#br0" timeOffset="164247.5106">8433 11712 2348,'-23'13'124,"15"-9"-35,1-1-35,1 1 10,2-1 39,-2 1 55,4-3 29,-2 2-6,1-3-71,2 2 106,1-2-44,0 1 1,0-1-26,0 0-13,0 2-50,0-2 12,10 2-28,-4-2-11,3 2-19,2-2-22,1 0 6,17 0-8,-5 0-10,6 0 7,-1 0-32,-1 0 14,4-7-30,-3 7-19,8 0-18,-9 0-64,6 0-5,-6 0-52,4-4-10,1 4-29,1-2-37,-5-1-25,2 3-74,-1 0-66,-2 0-117,-2-4-8,-2 4 95,2-4 314</inkml:trace>
  <inkml:trace contextRef="#ctx0" brushRef="#br0" timeOffset="164559.9394">8389 12045 2686,'-24'29'66,"21"-23"-33,0-1 7,2-1 53,1 0 28,0-2 6,0 0-97,0-2 103,13 3-36,-5 0 8,0-3-56,2 2-31,3-2 28,17 3-57,2-3 9,-2 0-3,3 0-27,0 0-24,4 0-2,-4-11-52,2 9-63,-1-1-51,-1-2-75,1 2-96,-2 0-101,2 1-60,-4-2 92,0-1 273</inkml:trace>
  <inkml:trace contextRef="#ctx0" brushRef="#br0" timeOffset="165606.5536">10164 11548 2271,'-8'0'89,"1"0"12,2 5 43,2-5-7,1 0 192,2 0-254,0 0 26,0-9 43,10 5-29,9-5 20,-3 0 23,8 0-76,-2-1-10,4 2-2,1 0-15,1 1-31,-2-3 8,4 5-19,0-1-7,-1 4 0,0 1 10,-6 1-21,5 0 16,-9 7-2,5-1-18,-4 2 14,-2 3-12,-2 3-7,-3 3-22,-3-3 1,1 8-16,-6-1-22,-3 2-17,-3-4-19,1 11 21,-10 1-6,-2 2-24,-1 3 22,-4 1-42,1-3 32,-2 0-4,-5 2 15,0-2 7,-2 5 30,-5-7 29,0 1 19,1-3 18,-5-1 23,2-1-12,-1-4 30,1-5 6,-1 0-34,-1-2 20,-2-4 19,7-1 24,-2-1-12,3-4 11,2-3 29,6-5-137,5 1 131,1 0-37,2-9 13,4 6 26,3-2-1,1 0 7,2 0-13,2-1 13,0 1-27,0 0-20,13 0-10,-6 0-5,17-2-9,-3 0 5,3 6-10,4-1-29,5 2-8,-3 7 26,2-3-23,5 0-9,-1 1-1,1 2 13,-1-2 3,0-1-22,3 3-27,0-4-14,-1 4-10,3-3-36,2-4-31,-5 2-72,5-2-74,-1 0-73,2-12-117,-7 6-163,2-2-155,-6 0 42,2-5 555</inkml:trace>
  <inkml:trace contextRef="#ctx0" brushRef="#br0" timeOffset="166028.3345">11309 11552 2335,'33'-23'157,"-8"6"26,-1 1 5,5 0 37,-4 1-12,6 0 25,-3 1 2,3 3-60,-1-2-40,1 2-9,0-1-26,1 3-9,2-1-8,-1 1-30,0 0 1,1 2-93,-1-3 101,-4 4-24,2-2-41,-4 2 15,-2 3-1,0-1-15,-6 2-10,-2 2-6,-4 0 35,0 0 3,-4 0-15,1 0 2,-5 0-18,2 8 21,-3-4-13,2 3 7,-3 0 43,-1 2-59,-1 3-5,-1 17-3,0 4 25,-11 1-14,0 2 10,-1 2 4,-3 3-10,-1-2 7,-1 2-15,-3 0 1,0 4 4,-1-3 10,1 2-10,0 0 23,0 0-42,2-4-12,-1 1 15,0-1 17,5-3 5,-2 2 0,0-1 43,4-2-116,3-2-31,-2-5-2,3-2-21,1-1-48,2-1-14,0-6-50,1-2-42,2-5-88,0 1-135,-1-3-90,3-1-149,0-2 420</inkml:trace>
  <inkml:trace contextRef="#ctx0" brushRef="#br0" timeOffset="175463.6185">27110 852 3146,'49'41'151,"-24"5"-38,-16 12-7,-2 25 1,-7 17-3,0-27-6,-24-29-29,20-3-7,-6 0-54,-1 0 6,0 4 33,1 4-34,-6 0-3,2 7 15,-3-1-52,0 6 33,-1 1 0,1 2-3,-1 2-8,-4 4 3,3 0 21,-5 5-3,4-3-28,-6 4 36,3 4-8,-2-3 1,0 6-18,0 2-3,1-1 22,0 1 41,0 2-36,1-4 6,0 4 9,-1-3-19,0 1 17,1-2 6,-4 1-42,5 1 61,-4 0-7,3 5 43,-4-3-15,0 2-48,0 1 0,0-2-10,1 1 5,-2 3-2,2-3-26,-2 1 33,2-2-30,0-3 24,-1 4 0,4-1-5,-4 0-81,5-2 113,-4 1-14,3-1-51,-2 1 45,1-1-11,-1 1-28,-1 3-12,-5-4 28,2 5-12,-2-3 20,0 0-27,0-5 33,-2 0-29,1-1-2,-4-4 12,1 0-10,-1-2 22,-1 1 4,-2-7-8,1 5 5,-1-6 7,-2 0-17,-1-5 9,-2-1-6,2 0-3,-5-5-5,1-1 17,3-2 6,-4-2-14,1-2-10,-3-2 1,1 0-9,0-3 12,-3 3 6,0-1-41,-1-1 34,-3-1-7,0 0 0,-3-1-13,-3 0 20,0 2-11,-4-2-4,0 2 17,-2-2-15,-2 2-3,-2-1 21,-1 0-19,-2-1-47,-1-1 27,-2-1 27,-51 29 0,28-17-10,14-13 15,12-4-20,-4-3 25,-5 1-19,1-2 22,-4 0-20,-1 1 24,-58 18-36,32-9 46,19-9 0,8-6 4,0 1 1,-2 1-9,1 0-5,-5-1-36,-60 26 46,32-16-21,20-1 13,13-8-20,-3 1-23,2 2 32,-62 22-8,33-14 16,19-5-19,12-3 11,-2 1-21,-56 25 26,31-17-14,19-3-9,9-7-3,-2 2 30,-53 25-26,29-17 17,19-3-21,8-7 10,-1 4 17,3-1 10,-57 24 17,32-13-54,17-9 6,11-2 16,-2 0-18,-1 1-6,-2-1 17,-50 27 2,29-17 1,17-3 3,12-9 6,-6 2-15,4 1 20,-4-1 24,-1 3-12,1-2 34,-3 1-29,4 1-19,-54 26-2,26-14-1,21-9 12,9-4 0,-1-1-13,-1 2-4,-1 0 9,-54 27-27,32-16 41,14-7-50,14-4 12,-3-2-1,-2 6 6,2-3 14,-56 26-37,34-15 11,13-8 33,11-5-7,-2 1-21,1 1 1,-4-1-11,-48 28 39,29-17-28,13-8 23,12-4-8,-3-2 6,-2 5 5,-2-2 11,-53 32 4,31-20-34,17-5 6,9-6 13,-4 0-13,-50 34 23,26-22-41,16-6 35,-39 22-12,25-16-6,16-7-23,7-5 15,-50 24 11,24-11 3,17-8-27,10-6 21,-52 28 7,29-17 4,14-6-9,12-6 16,-5 0-32,-48 30 21,24-19-23,13-5 29,12-9-34,-58 28 11,33-16 6,14-6 22,14-6-9,-7 1-24,-55 25 41,28-13 8,17-8-30,8-6 29,-52 24-30,27-13 22,15-3-5,13-6 27,-59 23 4,34-10-19,14-8-2,-44 20-8,31-15-10,13-6-9,13-5 12,-58 26-31,32-15 5,15-7 23,8-3-29,-51 28 12,27-17-4,16-7 15,10-4-36,-3 0 25,-56 28 3,31-15-5,16-6 17,13-5-5,-53 24 8,29-12-26,14-9 20,8-3 0,-50 26-13,23-16-7,20-5-53,9-5 100,-52 28 7,29-15-36,14-6 10,13-3 17,-54 25-29,29-14 9,16-8 8,12-5-30,-2 0 2,-51 30-3,29-17-7,15-5 87,11-8-115,-5 4 13,-46 31-3,31-18-2,11-7 3,13-8 17,-3 1-21,4 1-10,-3-1-32,3 1-100,-1-1 11,1 0-53,5-2 8,1-1-87,1-3-26,3-3-94,5-1-84,0 0-166,4-5-281,2-1-176,3 1 761</inkml:trace>
  <inkml:trace contextRef="#ctx0" brushRef="#br0" timeOffset="177306.95">27560 2092 1063,'16'-6'277,"-10"1"43,-2 2-6,0 3-26,-2 0-24,3 0-35,-4 11-13,1-1-21,-2 19 3,0 1-32,-16 9-29,8-1-62,-5 3-1,3-2-20,-5 3-27,0 7 3,-2-2 5,-1 3-17,-2 1 24,-1 2 30,3-4 14,-2-1 11,1-2-106,1-4 139,1-4-21,1-5-15,2 2-6,2-6-18,2-3-1,2-5 5,1-5-6,4-6-37,-1-2-13,1-5-12,3-2 4,0-1-12,0 0 18,0-11-22,0 2 23,17-10-31,-3-6 47,-3 6-24,6 0 6,-3 2-18,2 1 26,-4 4 18,-1 4 10,0 2 58,-3 4 36,0-2-29,0 3-21,-1 1 37,-2 0-46,-1 0-13,2 8-43,-2 0 18,0 0-30,-2 0 4,1 3-11,-3 0-9,0 17-18,-9-1 42,-1-1-44,1-1-11,-7 0-15,-1-2-35,-2-3-17,-2 0-6,-3-2-103,0-1-66,-1-7-15,-1 2-136,3-4-47,2-5-114,6-3-178,2 0-160,3 0 77,2-13 598</inkml:trace>
  <inkml:trace contextRef="#ctx0" brushRef="#br0" timeOffset="177884.9233">27381 2271 2469,'-16'-6'308,"0"20"0,-3 5 11,2 3-39,-5 6-59,3 5-27,-1 0-43,-2 6-66,-1 7-35,0 1-39,1 4 5,0 6-25,0 0-43,-3 3 9,3 0-15,1 2-35,-1-5-57,4 1 62,1-7 17,6-3 8,2-4 12,1-3-25,2-2 11,6-8 13,-1-10-58,1-4-26,7-6-19,1-3-83,-1-5-80,2-3-52,1 0-97,13-14-61,0-2 83,5-6 251</inkml:trace>
  <inkml:trace contextRef="#ctx0" brushRef="#br0" timeOffset="178072.3818">27781 2315 1700,'23'-17'290,"3"7"-7,-4-1 13,1 3-21,-4 7 0,-3 1-64,4 12 16,2 3-53,-4 2-30,-2 8-52,-4 3 24,2 7-48,-3 0-11,-4 10-45,-4 2-6,-3 6-3,0-5 32,-10 6-138,0 3-12,-3 2-110,-2 3-75,-3 1-115,-3 1 32,2-4 14,-6 0-63,1-7-157,0 2 32,2-5 363</inkml:trace>
  <inkml:trace contextRef="#ctx0" brushRef="#br0" timeOffset="178775.3455">27114 4008 2971,'19'-31'114,"-11"5"0,1-2 51,-6 8-12,-1 1-70,-2 5-1,0-2-109,0 4 145,0 1-56,-12-11-18,6 7-28,-3 2 9,1 4-10,0 1-1,-1 3 4,-9-7 14,3 8 4,-2 1 42,1 3-2,1 0-4,-10 0 11,0 10-11,1-1 4,-1 3-21,4 4 16,-2 3 5,0 1 8,1 6-1,0 3 35,1 7 39,1 0-35,2 2-14,0 4 13,-2 5-17,2 4-12,0 2-12,-1 3-7,3 4-56,-3 0 45,2 3-51,-1-3-19,2 2 34,3 0-46,-2-1 13,-1-1 0,4-1-27,-4-2-37,0-3-34,5 0-21,-1-5-48,-1-4-152,3-2 60,-4-5 42,1 1-49,-3-3-88,5-4-38,2-3-31,-2-4-37,2-10 12,1-4 80,1-5 17,-2-4 61,2-2 71,-1 0 43,1 0 68,-7-21 50,1 0 54,-2 1 21,3-3 110,-2-1 54,4-1 47,-1 4 23,3-5 9,2 4-2,1 3 9,1 3 0,2 4-123,0-1 156,2 2-26,0 1-32,0 1 6,0 1-27,0 1-22,7-3-16,-2 3-51,10-9-2,-4 4-18,9-4-39,-1 1 0,3 8-19,3-8-24,0 3-28,7-1-28,-1 1-50,4-3-80,-1 2-59,4-1-63,-2-1-82,2 3-79,1-3-62,1 1-98,-4-2-75,0 2 138,2-2 360</inkml:trace>
  <inkml:trace contextRef="#ctx0" brushRef="#br0" timeOffset="179431.4334">27264 4745 2381,'8'0'265,"-4"-6"22,0 0-20,-1 0-36,0 1-18,1 0-19,0-1-47,0 1-7,1 1-19,-1-1 0,2 1-4,-1 1 23,1 0 0,1 0 3,0 3-1,1 0-20,-1 0 9,1 0-25,1 10-40,7 4-22,-5 0-22,-1 5-18,-3 4 8,-1 2-9,-3 0-9,-3-2-101,0 5 154,0-2-43,-14 2-32,6-2 14,-3-2 50,0 0-95,-1-2-38,-2-1 9,5-6 3,-4 3-14,4-7 19,0-1-40,1-3-17,3 0-32,0-2 10,1-2 9,1-1 25,1-2 29,2 0 18,0 0 2,0 0 24,0-14-11,0 6 32,0-1 15,16-13 12,-5-2-5,3-1 21,0 0-32,6-4 50,-3 2-5,4-3 4,1 3-8,0 0 27,-1 0-34,0 4-14,-3 1 10,4 1 22,-5 1-3,1 3 39,-2 1 0,-6 5 30,2 1 8,-6 3 41,2-1 10,-4 3-28,0 0-25,-1 1-18,-2 2-3,1-1-34,-2 1-8,2 2 6,-2 0-7,2 0-13,-2 0 34,0 11 23,0-6-99,0 4 7,0 0 11,0 3 19,0-1-5,0-1-18,2 18-3,2-8-8,-2-1-1,0-3-7,3-4-44,0-1-34,-1 0-2,9 5 20,-7-3-50,2-4-63,1-2-58,0-2-76,0-2-27,0-2-88,1-1-61,-1 0-151,11-15-110,-5 7 431</inkml:trace>
  <inkml:trace contextRef="#ctx0" brushRef="#br0" timeOffset="179632.0985">27258 4461 2937,'-51'25'225,"12"3"8,3-1-19,3 8-90,2-1 22,-2 4-50,6 1-28,-3 1-14,4 2-23,2-1-29,4 0-24,1 1-16,5 1-28,1-3-75,5 2-23,4-1-22,1-2-14,3-8-54,0-2 16,18-9-66,-9-5-62,3-8-106,-2-3-82,2-5 77,13 1 315</inkml:trace>
  <inkml:trace contextRef="#ctx0" brushRef="#br0" timeOffset="179819.5605">27910 4333 3248,'22'-11'305,"-4"10"-49,2 1-14,-4 0-37,7 10-5,-1-1-40,-2 3-37,-5 5-44,0 2-33,-1 2-13,-3 5 0,-3 1-50,-3 2-28,-1 1-1,-5 4-68,1-4-23,-11 4-45,-1 4-71,-6-2-101,3-3-75,-4-3-40,-4 4-54,-1-3-117,-1-1-25,0-3 401</inkml:trace>
  <inkml:trace contextRef="#ctx0" brushRef="#br0" timeOffset="180178.8586">28530 4592 2037,'6'-12'239,"-2"8"15,1 1-37,-1 1 16,0-1-29,2 1-12,-1-1-49,1 0-24,0 3-87,0-5 45,2 2-35,0-1-21,-1 1-14,2 0 17,0 0-43,0 0-24,17-4-32,-8 2-63,8 0-300,-7 0 299,-2 0-81,-2 2-54,9-2-65,-8 1-82,0 1-54,-2 0 39,-1 0 25,-1 1 307</inkml:trace>
  <inkml:trace contextRef="#ctx0" brushRef="#br0" timeOffset="180475.6561">28636 4724 2350,'-12'10'150,"6"-4"-28,1 2-21,-1-5 20,1 2-20,1 2 3,2-3 2,-2 0-23,4 0 9,-2-1-33,2-1-57,0 0 117,0 0-29,0 0-25,0-2-26,8 3-16,-2 0-2,1-3-17,0 0-22,1 0 6,4 1-35,12-1 0,-4 0-50,8-8-5,-8 8-83,9-6-22,-3 4-44,2 0-55,-3-2-106,0-2-48,3 2-54,-4 0 93,2-2 252</inkml:trace>
  <inkml:trace contextRef="#ctx0" brushRef="#br0" timeOffset="188848.6848">29391 5505 1147,'-13'-9'168,"13"8"20,-2 1-11,2 0 26,-4-2-38,4 2-52,0 0 14,-4-3-27,4 3-16,-2-3 8,2 3-49,0 0 45,-2-3-24,2 3 29,0 0 10,0 0-18,-4 0 22,4-3 0,0 3 0,-2 0-30,2 0-15,0 0-34,0-3 22,0 3 29,0 0 1,0 0 17,0 0-12,0 7-15,0-1 2,0 1-16,0 2-2,0 2-20,8-2 0,-2 14-10,0-4-16,-4-2 23,5 7-5,-1-2-20,-1-2 44,-1-4 5,0-3-21,2 0-50,-2-2 88,0-2-19,0 0 10,1-2-51,-1 0 41,0 1-13,1-2-13,-2 1-1,5-2 21,-2 0-41,-1-2 14,1 1 10,1-1-15,-1 0 3,1-1-16,0-2 30,1 0-7,0 0-25,-1 0-20,0 0 16,1-12 16,-2 7-3,8-10-35,-6 1 23,3-4 5,-4-1-18,-1-4 22,0-3-3,-4 4-15,-2-9-11,0 8-1,4-10 8,-4 3-25,0-4 33,0 2-29,2-2-9,-2 1 0,0-1 9,0-1-1,-10 2-1,6 0 6,2 0-1,2-4 34,-3 5-37,3-2 96,-4 1-113,4-1 40,-2 2 54,-1 0-67,3 0 0,-5 5 7,3-3 14,-1 2-1,3 1 4,-6 5 5,4-3-25,-4 0 35,2 4-20,-2-4 15,-1 4-4,2-3 2,1 6-6,1 0-16,-2 2 12,-3-7-18,4 4 15,0 3 17,-4-5-4,4 1-3,-2 4-4,2 3-9,0-1 39,-1 4-31,3-2 2,0 3-3,-1-1 8,1 1-22,-2-1 6,2 1 29,-6-16-15,3 8 16,1 4-29,1 1 12,-1 2 9,4-1-14,-3 3 15,3 0 15,-4 1-13,4-2-27,0 2 7,0 0 24,-2 0-22,2 0 2,0 0-1,0-1 15,8 1-2,-6-1-25,2-1 25,0 1-18,0 1 1,-1 0 17,3 1-17,9-8 0,-2 2 28,3-3-17,0 2 2,5 1 14,-2 0-10,3 0 0,0 0-9,2 1 17,1-2-4,5 4-7,0-2 10,2 0-18,2 0 8,4-1 3,1 0 0,0 0-12,0 2 5,1-1-1,1 2 10,3-2 1,-2 1-26,-1 0 7,1 2 6,1-1-2,0 0 18,2-1-21,-2 0 0,0 4 6,1-2 4,-2 0-6,4 1 5,-2 2 8,3-2-2,-1 2-2,2-1-10,-4 2 19,6-1-2,-5 0 0,3 2 0,-2-2-24,-1 3 28,0-2-2,-1 1-8,-1 0 16,0 3 18,-3-5-30,0 3 24,-1-1-2,-1 2 0,1 1 0,-4-6-24,-1 6-8,3 0-11,-1-2 18,-1 2-18,-4-2 4,0 2 3,0-3 21,0 3-30,-9-3 12,10 3-3,-4 0 17,3 0-4,-4 0-12,0-4-80,2 2 104,-6 2-18,5-3 4,-6 3-14,5-5 32,-7 5-3,-1-3-39,-2 1 21,-3 2 11,0 0-39,-2-4 28,0 4-17,-2-2 2,2 2 38,-3 0-57,2 0 40,-1-3-3,0 3-4,-2 0-23,1 0 13,1-3-186,-2 3 314,-1 0-75,2 0-31,-3 0-25,2 0 21,-2-3-7,0 3 14,-2 0-23,2 0-2,0 0-11,-2 0 25,0 0 26,0 0-75,-2 0 30,2 0-5,-2 0 11,0-3 8,2 3 2,-2 0-3,0 0-8,0 0-8,2 0 17,-2 0 85,0 0-142,0 0 40,0 0-7,0 0 23,2 0 49,-1 0-103,-1 0 39,0 0 23,2 0-23,-2 0 20,0 0-24,-1 0 31,1-1-11,2 1 12,-2 0-5,0 0-5,0 0-17,0 0 19,0 0-1,-2 0-17,4 0 16,-2 0-30,0 0 39,-2 0-21,5 0 26,-3 0-37,-2 0 42,4 0-26,-4 0 14,0 0-86,2 0 120,0-3-10,-2 3-36,2 0-7,-2 0 13,4 0-23,-4 0-6,2 0 28,-2 0 31,0 0-36,2 0 0,-2 0 16,2 0-15,-2 0-15,2 0 0,-2 0 30,2 0-19,-2 0 15,0 0 3,2 0-44,-2 0-60,2 0 158,-2 0-35,1 0-4,-1 0 8,2 0-10,-2 0-28,4 10 4,-2-4-10,0 2 23,2 0-19,-4 4-40,9 9-27,-7 2-117,4 0 39,-2 6 43,-2-4-119,-2-2-94,0-3-107,0 0-161,0 13-241,0-8-123,-10 5 635</inkml:trace>
  <inkml:trace contextRef="#ctx0" brushRef="#br0" timeOffset="190660.759">30024 4853 526,'-9'-15'103,"2"14"18,-1-2-6,-3 2 6,4-3 6,-2 1 71,1-1-18,0 1-33,1 0 44,2-1-32,-2 1-40,1-1 5,1 1 15,1-2 4,0 1-11,2 0-26,2-2 18,0 0-5,0 1-19,0 0 13,0 0 14,10-1 4,-4 3-36,0-1-10,0 3-6,1 1-46,0 0 30,1 0-41,0 0 39,8 17-60,-1-7 26,-6 0-11,5 6-4,-5 4-13,-1 3-13,-4 0 11,0 3-26,-4 2 32,0 2-22,0-2 0,0 4 9,-14-4 1,7 1-15,-2 0 39,-3-4-11,2 1-32,-4-1-3,-1 1 9,-1-3-50,2-1 23,-2-5 18,2 3-18,2-8-19,3-1-10,4-4 9,-3-1-19,6-1-34,-2-1-2,0-1 38,2-1-91,0-1 176,2-1-53,-4 0 17,4 0-2,0-11 0,0 4 19,0-1 3,18-16-18,-6 3 24,0-5 5,2 1 27,3-3-21,-3-3 11,3 2-16,-2 2 26,1-3-14,0 1 30,-2 2-25,-2-3 4,2 4-1,-2 2 9,0 0 21,0 2-116,0 2 143,0-3-39,-2 4 16,1 0-27,-6 6 19,9-7-17,-6 6 28,1 4 24,-4-2-58,0 2 28,1 1 1,-2 1 20,-2 3 0,0-1-3,2 1 42,-3 0-7,1 0-9,0 1 5,2 1 3,-4-1-2,3 1-28,-3 0-14,3 0 0,-3 2-40,0 1 16,0-3-12,0 3-12,0 0 28,0 0 9,0 0 29,0 10-33,0-3 41,0 3-63,-10 14 39,5 1-15,-1 2-14,0 3 16,2 5-7,2-5-29,0 4 7,2-1-21,0 0 4,0-1-22,0 3 36,0-2-6,10 0-9,-6 0-28,5-6 16,2 3-9,-1-4-4,0-5-12,2-1 0,1-2-84,-2-1-17,1-6-43,0-3-15,0-3-51,-1-2-69,0-4-95,-1 1-108,15-9-127,-3-3 7,4-1 396</inkml:trace>
  <inkml:trace contextRef="#ctx0" brushRef="#br0" timeOffset="191269.99">30383 4226 1472,'-5'-6'206,"5"1"5,0 1 55,0-1-19,0 0-53,9 0-3,-4 2-22,0-3-10,0 1-56,1 1 2,0 0-22,0 0-5,0 0-6,2 2-9,-2-1-25,-2 0 35,0 3-26,2 0 0,-4 0-7,4 0 3,-2 0-11,-2 0-3,2 10-4,-2-5-23,0 0 13,0 1-8,-2 2-17,0-3 16,0 6-17,0-2-25,0 2 15,-8 13 1,2 1-10,4-6 11,-6 4 20,8-7 9,-6 0-8,4-5 6,-2 0-11,1-3-19,-1 0 85,1 1-98,1-4 30,-2 1 16,4 0 32,-4-1-85,4-2 17,0 1 9,-2-2 28,2 1-43,-2 0 19,2 1-1,0-3 10,0 1 22,-4 0-6,4 0 27,0 0-4,0-2-18,0 3 28,0-3-9,0 2-32,8-2 28,-6 0-27,0 0 11,2 0-9,3 3-10,-1-3 1,1 0-10,1 0-55,0 0 16,0 0 15,2 0-29,-1 0-42,-1 0-1,-1 0-7,3-9-37,-1 9-52,0-3-66,0 3-29,1-2-87,-2 2-92,-1-3-90,3 3 65,-1 0 329</inkml:trace>
  <inkml:trace contextRef="#ctx0" brushRef="#br0" timeOffset="191738.6346">30850 4604 1790,'0'0'84,"0"-5"29,0 2 17,0 3 52,0-4-7,0 1 10,0 2-32,0 1 4,0-3-31,0 3 3,0-4 33,0 4-44,5 0 15,-5 0-10,3 0-11,-3 0 8,1 0-6,-1 0-17,4 8-22,-2-4 0,0 5-21,0-3-11,0 3-4,-1 1-16,1 1 2,4 16-13,-2-1-23,-2-6 19,2 8-13,0-3-22,-3 3 14,2-1-34,2-2-30,-5 3 18,6-5-31,-4-3-59,2 4-63,-4-4-58,2-3-63,-2-4-35,2 1-50,-2-3-63,0 0-88,0-3-5,0 0 360</inkml:trace>
  <inkml:trace contextRef="#ctx0" brushRef="#br0" timeOffset="192035.4585">30738 4955 1211,'-6'-4'102,"4"4"50,2-4 4,0 4-44,-4-3-9,4 3-11,0-3-17,-2 3 34,2 0 19,0-4-4,0 4-18,0-2 34,0 2 4,0-2-5,0 2-29,0-4-5,8 0-29,-2 0 59,0-1-87,1 0 2,10-9-14,1 3-18,1-1-53,-6 2 28,9 2 6,-6 2-36,2-4-19,-2 5-12,5-4-19,-7 3-31,0-1-1,-2 3-28,2 0-20,-2 0-68,-2 0 17,-2 2-45,2-1-50,-2 0-31,15-7-10,-5 4 68,1-4 10,4 3 191</inkml:trace>
  <inkml:trace contextRef="#ctx0" brushRef="#br0" timeOffset="192550.9845">31452 4491 1460,'0'-16'192,"0"15"-15,0 0 22,0-1-19,0 2-37,6-3-21,-6 3-50,2 0-33,-2-3 7,0 3 34,2 0 17,-2 0 16,0-3 3,2 3 9,-2 0 69,2 0-13,-2 0-118,2 0-4,0 0 24,-2 0-5,2 10-19,0-5-16,0 4-5,0-2-2,-2 4-31,8 15 4,-6 3-4,3 0 11,-3-1-15,1 8-7,-1-6 9,0 3-35,2 3 16,-2-1 8,2 0-13,-2 1-39,4-3 3,-4 3-69,2-3-28,-2-2-57,4 2-52,-2-3-214,-2-1-70,1 2-25,-1 0 61,0-4 24,1 1 365</inkml:trace>
  <inkml:trace contextRef="#ctx0" brushRef="#br0" timeOffset="199643.0259">26240 6922 316,'-5'13'-40,"2"-10"-3,-1-1-18,0 2-16,0-2 53</inkml:trace>
  <inkml:trace contextRef="#ctx0" brushRef="#br0" timeOffset="200189.7736">26325 6915 1719,'13'-19'127,"-10"18"6,-2-1-12,-1 0 10,2-1 14,-2 3-25,0-5-13,0 4-26,0 1 9,0-3-22,0 3-30,-9 0-32,3 0 43,0 0 30,-1 0-10,-2 0 20,2 0-12,-13 15 6,5-1-2,-4 1 10,1 0-65,2 5-13,5 0-10,-3 1 2,3 2 17,1-1-98,1 2 118,3-1-30,1 0-6,4-4-7,-2-2 7,3-4-9,0-1 38,0-1 26,0-2-10,0 0 14,0-4 28,0 2-26,11-2-17,-7-1-15,2-1 3,1-2-33,-1-1 41,2 0-49,1 0 11,14-14 3,-4 5-22,3-6 36,-5 1-43,3-2 22,-5 1 2,2-2-54,-4 0 101,1 0-19,-5-4-14,-1 5 17,0 2-9,-3 1-24,3-8 35,-3 3 14,-2 2 7,-3 2 51,4 5-22,-4-1 39,2 1 33,1 3-20,-3 0-30,2 1-66,-2-1 28,0 3-36,0 0 32,2 0 12,-2 1-4,0 2 29,2 0-26,-2 0-23,0 0 11,0 11-37,0-1-22,0 0 2,2 3-9,-2 16-11,0-2-9,0 4 6,-9-1-48,9 1-67,-4-5-134,2 2 36,2-6-1,0-5 32,0-2-118,0-3-18,0-1-19,0-4-40,10-1-44,-5-2-102,1-1-118,1-3 13,1 0 108,1 0 384</inkml:trace>
  <inkml:trace contextRef="#ctx0" brushRef="#br0" timeOffset="200533.4489">26846 6850 1683,'12'0'215,"-6"-9"-7,1 5-17,-3 0-1,1-1 26,0 2-21,-2 1 83,1-1-25,-2 3-83,4-5-21,-4 5-64,0-4-6,-2 1 11,0 0-25,0 1-19,0-1 27,0 0-16,-8 0 2,4-1 21,-1 2-37,0-2 8,-1 1-25,-1 0 24,0 0 5,-1 3-21,0-3 13,0 3-13,1 0-30,1-2 24,-1 2-27,-1 0 16,2 0-1,1 9 5,0-4-1,-1 2 0,2 2 54,1 0 13,-2 18 7,2-6-7,-1 5-16,4-4-22,0-1-21,0 8 6,0-8 13,0-2-40,0-2-7,0-3-44,0-1 103,-2-1-53,-1 11-13,-5-5-61,-2 1-70,1-6-51,-5 4-57,2-6-51,0-3-73,2-3-134,0-1-103,2 0-203,2-3-60,2 0 534</inkml:trace>
  <inkml:trace contextRef="#ctx0" brushRef="#br0" timeOffset="201283.2738">27717 6758 2585,'0'0'388,"0"0"-10,0 0-21,0-5-65,0 5-24,10 0-85,-2 0-27,0 0-58,8 16-19,2-2-3,-7-2-61,2 6 33,-1-1-24,-4 4-16,1 1-10,-6-4 11,-1 0-42,-2-2 7,0 9 6,-14 1 10,4 1-12,1-3 15,-7 1-27,-1-5 24,0 2-8,0-3 12,-1-5-17,3 4-39,1-8-53,1-4 7,2 0 4,1-1 85,-1-3-121,2 0 207,1-1-291,3-1 82,-1 0 0,0 0 38,1 0-12,2-10 7,-1 5 2,1-1 23,3-1 11,-2-2 47,2-1 16,9-18-15,-1 2 30,3 3-26,-1-5 20,5 4 11,5-2-19,-2 0-5,6 1 20,-4 1 24,6-1-12,-4 2-19,2-1 14,-2 3 24,1 3 2,-3-2-20,2 5 37,-2-1-8,0 2-27,-2-1 13,-4 5 13,-2 2 7,-3 1 27,-1 1 60,-4 2 10,1 1-19,-1-1 18,0 2-18,0-1 15,-1 1-47,0 2 0,-2-3-16,1 3-46,-2 0 2,2-3 10,-2 3 109,0 0-106,0 0 0,0 0 27,0 7 24,0-5-32,0 6-3,0 0 0,-11 15-15,5-6 4,0 6-16,2-7-11,-1 9-22,2-5 5,-2 5-17,2-6-2,0 8-10,1-1 20,2-4-9,0-3-21,0-2-5,7 9-5,-2-2-29,1-7-5,-1-1-16,5 2-38,-1-5 11,0-1-31,-2-3-39,1-1 1,0-2 9,-1-1-17,3-2-91,-1-2-27,1 0-48,2-1-20,15 0-44,1-9-63,3 2-57,1-3-6,-1 0 300</inkml:trace>
  <inkml:trace contextRef="#ctx0" brushRef="#br0" timeOffset="201783.153">28836 6769 1945,'-19'-8'259,"13"8"21,1 0-16,-1 0-48,1 0-18,0 0-62,2 0-11,-1 0-39,0 0 7,2 0 8,0 0-28,-2 0-9,4 0 2,-4 0 10,2 0 93,2 0-125,-4 0 22,4 0 37,-1 0-17,1 0 20,0 0-10,0 0-24,0 0-3,0 0-17,7 0 7,-5 0-15,6 0-19,0 0-13,0 0 1,2 0-13,0 0 17,2 0-36,15 0 0,3 0-35,-8 0 7,4-3-26,-4 3-28,5-4-3,-4-1-5,1 2-19,-2-1-10,4 0-28,-4-2 22,4 1-82,-1 0-61,-5 1-38,2-5-55,-2 4-75,-4 0-38,-2 1-25,1 0-24,7-5 207,-6 2 247</inkml:trace>
  <inkml:trace contextRef="#ctx0" brushRef="#br0" timeOffset="202145.0146">29272 6496 1782,'-8'0'233,"8"0"20,0 0 2,0-5-7,0 5-54,8 0-13,1 0-7,-1 0-20,2-3-13,-1 3-33,-1 0-4,2-3 12,2 3-41,-2 0-102,0 0 144,2 0-58,0 0-13,0 0-6,-4 0-14,4 0 4,-2 7 29,1-5-26,-1 0 27,13 7-44,-5-5 26,-7 0 13,1 1-8,-6 0 7,0 1 3,-2-1-5,-2 2-29,0 1-12,-2 1-22,0-1 69,0 3-106,-9 12 51,-2 0-15,-3 5-7,2-3-38,-5 3-8,2-3-35,-5-1-34,1 3 0,1-2-34,-2 0-36,0-3-46,6 1-29,0-4-62,0 1-131,6-6-96,1-1-108,1-3 67,2-1 426</inkml:trace>
  <inkml:trace contextRef="#ctx0" brushRef="#br0" timeOffset="210830.4687">30333 6173 403,'17'0'48,"-15"0"48,1 0 86,0 0-3,-1 0 41,2 0-9,2 0-5,0-5-9,1 5-8,1-5 53,0 1 80,1 1-137,-1 0 24,16-3-7,-10 0-17,-2 2-19,0 0-26,-1 2-49,-3-2-3,0 4 7,-1-4-24,-1 2-19,2 2 25,-2-3-2,0 3 29,-3-4-25,1 4-2,0 0 8,0 0 8,-2 0-10,0 0-18,-2 0-9,0 0-31,0 9-9,0-7-8,0 3-4,-10-1 31,-5 8-37,-1-3 4,-3 2 194,-2-1-306,-3 0 38,0-1 23,-5 3 21,0-1-6,-2-3 23,1 1-31,0 0 21,-2-2-7,5-1 14,-2 2 7,4-3-3,-1-1 26,7-2-29,2 0-7,3-2 34,2 0-27,3 2 37,2-2-40,-1 0-12,2 0 14,0 0-93,2 0 134,1 0-10,0 0 5,0 0 5,1 0 74,2 0-144,0 2 28,0-2 21,0 0-17,0 0-4,0 0 24,0 0-11,0 0-13,0 0 25,7 0 8,-7 0 18,3 0-5,-2 0-5,-1 0 7,2 2-3,-2-2 5,4 0-14,-4 3 13,2-3-10,-2 2-2,2-2 9,-2 3-26,0-1 25,0 0-26,2 1 12,-2 0-14,0 4 22,0-1-32,0 1 17,0-1-5,-10 1 9,8 1-24,0 1-1,-2 0 26,1 0-40,-7 11 43,5-4-25,-1-2 21,0-4-7,2 1-3,0 0-1,2-3 2,-1 0-19,1-1 24,2 2-4,0-3-19,-4 0 3,4 1-11,0-1 31,0 0 26,0-1-11,0 1 2,0-2-17,9 0 19,-5 0-84,4-1 108,0 1-23,-1-2 13,3 0-31,15 3 21,-5-1 4,0-3 2,-2 0-5,7 4-17,2-2-1,-2 2-14,5 0 23,-10-1-2,-2-1 5,-6 2-10,2-2 25,-4 1 13,0 1-28,-3-2 30,-1 4 9,-1-3-13,-1 2-30,2 0 39,-4 0-14,0 2-21,-2-1 20,0 0 7,0 0-31,0 2-5,-10-2 39,-3 12-29,-4 0-14,-3-4-10,2 1-16,-4-1 23,0 2-9,-4-5-11,-1 2 18,-2 0-52,0-2-45,1 0-80,0-2-47,-4 1-60,9-3-64,-1-1-52,5 1-186,4-2-212,3-1-182,6-2-45,0 1 693</inkml:trace>
  <inkml:trace contextRef="#ctx0" brushRef="#br0" timeOffset="221827.8861">23898 8516 1483,'15'-12'245,"-7"9"1,0-1 35,0-1-3,-1 1-39,1-1 38,-2-1-141,1 0-1,-1 1-27,-1-2-14,-1 2 0,0-2-37,-2 0 18,-1-1-31,-1 0 39,0 2-28,0 0-18,-9-1 26,4 1-32,-3 2-2,1-2 2,-14-2-25,-1 0 6,2 5-9,2 3 29,-2 0-9,-6 0-5,3 9-13,-5-1-2,4 2 15,-2 2-26,-2 2 21,1 4 10,1 3-8,1 5-57,-2 3 124,3 3 20,4 0 2,0 3 16,1 3 20,0 3 1,-1 2-7,2 3 0,1 0 3,-1 5-8,2-2-7,0 1-11,2 2-8,-3 1-32,2 1-9,0 2-40,-1-3 5,0 1-37,1 0 15,0-1-13,-1-1-39,0 0-30,-1-3-36,1 1-57,0-3-59,-2-3-77,1-3 9,-1-1-9,-3-6-28,1-3-78,1 6 65,-5-9-44,3-4-100,3-8-97,0-1-47,1-9 140,2-2 312</inkml:trace>
  <inkml:trace contextRef="#ctx0" brushRef="#br0" timeOffset="222015.3395">22721 9796 1773,'-11'-32'224,"0"14"-59,5-1 143,3 5 17,1 2 15,2 0-9,0 3-38,0 0-20,10 2 8,4-7-36,-3 3-8,2 2-15,6-3-10,1 0-29,1 1-22,4 1-40,3-4-147,1 5 93,0-3-30,1-1-39,2 2-45,0-1-61,1 2-33,3-5-77,-3 1-45,6-1-30,-4 0-14,1 1-58,2-3-49,-2 2-18,3-1-89,-1 1 119,-1-1-362,4 2 116,-2-3 436</inkml:trace>
  <inkml:trace contextRef="#ctx0" brushRef="#br0" timeOffset="222671.4449">23995 9359 2473,'-5'0'223,"5"0"22,-4 6-19,4-6 49,-2 2-34,2-2 17,0 3 86,0 1-152,0-1 21,0 5-56,0 0-11,0 3-43,0 18-52,7 0-25,-7-7 10,0 10-41,0-1 42,-9 1-35,3 2-18,0-2 15,-5 1-13,0-1-6,-5-3 10,4 0-19,-5-3-5,-1-2 7,2-5-34,0-1 11,4-5-43,-5 1-17,6-4-15,0-4-18,2-1-9,-1-4 16,4 1 37,0-2-64,2 0 11,1 0 16,1-13-3,2 6 12,0-2-7,0-2 44,10-11 8,0-5-6,0 2 24,6 2-5,-1-3 55,1 5 0,5-4-13,-1 0 27,2 1-7,-1 0 27,1 2-13,-1 2 0,2 0-7,-3 0 14,6 3 46,-4-3 7,0 3-24,2-1 33,-3 1 29,-1-1 1,1 4 4,0-2 19,-8 6-28,5-2-44,-6 2 96,-1 3 11,-4 1 32,-3 1-15,3 1-56,-4 1-20,0 0-5,-1 1-40,-1 2-23,-1 0 25,0 0-25,0 0 9,0 0 114,-10 11-147,4-4 21,-5 14 57,-7 3-16,1 3 16,-1 2-28,0 2-35,1-1 19,-1 3-20,4-2-24,-2 1 26,4-2-21,0 1-14,2-1 3,4-2-19,2-1-9,3-8 22,1-2-36,0-5 13,0-2-25,0-1-55,11-2-21,-5-2-34,3-3-51,-1 0-65,3-2-53,15 0-84,3-10-98,-2 2-117,3-4-182,2-3-8,1-2 578</inkml:trace>
  <inkml:trace contextRef="#ctx0" brushRef="#br0" timeOffset="222999.4837">24032 9154 2697,'-50'-5'208,"21"5"-30,4 7-23,-1-2 67,7 0 10,6 1 2,0 0-14,-5 8-90,3 3 97,2 3-67,-1 5-23,-2 2-52,1 6-29,4 0-28,-4 6 3,3-1-26,-2-1 4,1 3 3,2 1-43,-2 2-18,4 1-42,-3-1-49,3-4-17,-1 7-39,2-4-6,0-6-13,5-2 4,3-10-46,0 4 24,0-11-145,8-7-65,-2-2-131,-1-4-96,2-4 375</inkml:trace>
  <inkml:trace contextRef="#ctx0" brushRef="#br0" timeOffset="223218.2076">24416 9224 2811,'25'-14'419,"-4"12"-89,-4 2-14,5 0-23,-5 13-60,2-1-39,-1 2-4,-6 3-21,1 3-67,-4 2-28,-3 7-57,-4 3 12,-1 3-35,-1 2-14,0 2-40,-15 0-31,3 2-44,-2-5-10,-2-1-21,-3 2-1,-3-3-28,-1-3-103,0-5 48,-3 0-90,-3-4-185,0-2-254,-1-4-96,3-5 593</inkml:trace>
  <inkml:trace contextRef="#ctx0" brushRef="#br0" timeOffset="226186.2383">25273 9349 1449,'-18'-7'198,"14"7"48,4-2 2,0 2 10,0 0-9,0-3-13,0 3-55,0-2-77,0 2-12,12-3-12,-5 0-54,2 0-29,1 3 1,15-6 1,-5 2 4,6-1-35,-6 2-41,-2 1-14,-1-1-87,-1 3-30,-3-3-32,17 3-97,0-7-38,-3 5-56,1-4-40,-2 0 48,5-2 283</inkml:trace>
  <inkml:trace contextRef="#ctx0" brushRef="#br0" timeOffset="226483.0413">25203 9503 2070,'-19'12'109,"5"-3"5,5-1 31,1-3 61,2 0 35,4-3-27,-1 2-19,3-3-28,-2-1-30,2 2-21,0-2-8,0 0-17,9 0-52,-2 0-19,0 0-20,1 0 26,3 0-46,-1 0 20,18 0-10,-6 0-29,-3 0-41,9-10-34,-6 10-60,-2 0 7,-1 0-34,10-6-27,-3 2-47,0 1-64,2 0-112,1-2-87,-6-1 57,6-1 260</inkml:trace>
  <inkml:trace contextRef="#ctx0" brushRef="#br0" timeOffset="227888.9655">26740 9064 1076,'-25'-4'200,"15"1"-13,3 3 84,-1-5-14,0 3 5,1-1-23,1-2-53,1 1-6,0-1-16,0 2-32,2-1 2,-1-1-17,0 0-42,2 3-17,-1-3-9,0 1 19,1-1-7,-2 1-34,4 1 10,-4 0-5,4-1-3,-2 1 26,2 1-17,0-1 11,0 3 22,0-3 2,0 3-7,0 0 4,0 0 16,0 0 10,8 0 2,-1 0-5,-1 0-9,1 0 8,1 10-33,10 4 21,-2 2-40,-4 0-3,-2 4 5,3-2-21,-8 1-1,0 4 0,-5-2 10,0 7-31,0-2 3,-15 2-30,7-2 54,-4 2-27,-1-3 4,-4 0 2,-2 0-6,2 0 0,-3-2-26,-1-5 11,2 0-29,2-3-42,1 0 20,2-5-6,2-1-21,3-4-7,0-1 57,-1 0-81,4-3 12,1-1 6,2 0 37,0 0 18,1-9-11,2 6 4,0-1-20,0-4 32,0 0 14,11-15 34,-1 2-21,7-4 20,-2 1-7,5-2 17,0 0-18,2-2 4,0 1 11,1 2-13,3-3 17,1 5-26,0-3 28,-2 3-7,4 0-13,-3 0 17,-1 2 2,-2 1 7,2 0 7,-7 2-3,0 0 9,5-2 4,-5 8-11,-1-2 11,-7 1 15,6 1-8,-7 3 22,0-2 7,-2 5 32,-2 3-9,0-2 26,-1 3-10,-1-1-2,0 3-74,1-4 96,-4 3-49,2 1-4,-2-3-52,2 3 27,-2 0-40,0 0 78,0 0-16,0 0-14,0 10 54,0-4-45,-15 15-1,5-2 33,-1 4-14,-1-2-44,-3 7 8,3 0-23,-3 2 6,4 2-17,1-1-16,-2 1-22,4 0 24,2-1 8,2 0-13,4-3 4,0-5 2,0-4-33,8 5 7,-4-6-22,3-2-6,3 4-49,-1-5-52,2-6-52,0-3-87,8 4-60,1-6-71,-3-5-78,2 1-170,9 0-209,0-13-154,1 1 685</inkml:trace>
  <inkml:trace contextRef="#ctx0" brushRef="#br0" timeOffset="228513.8227">27467 8449 1288,'-20'0'195,"16"-7"56,0 3-11,2 0 11,0 0-32,2 0 21,0-1-2,0 0-2,0 1-21,0-2-47,10 2 43,-4-2-28,2 1-47,-1 0-42,1 1 70,0 1-142,0-1 33,0 1 2,2 0-18,-2 3 4,1-2 22,-2 2-2,-1 0-22,0 0-7,0 0-23,-3 7 7,1-2-5,-1 0-26,-1 1 22,-1 1-4,-1 0-36,0 2-11,0 0-20,-8 16-19,1-4 27,-3 3-43,0-2 48,-2 0 14,-1-4 8,2 2 17,2-6 5,-1-4 19,2-1 10,0-1-15,4-2-5,0-2 2,-2 1-3,4 0-2,0-2-14,0 1 37,-1-2-69,1 1 109,2-2-32,0 1 8,0 0-7,0-2 1,0 2-7,0-2-7,0 2 3,0-2-5,0 0 2,11 3-21,-7-1-6,4-2-30,-1 0-15,0 0-24,0 2-26,1-2-49,0 0-22,3 2-132,0-2 66,0 0-96,19 0-80,-9 0-51,6 0-99,-7-9-71,7 5 367</inkml:trace>
  <inkml:trace contextRef="#ctx0" brushRef="#br0" timeOffset="229123.0489">28101 8823 1473,'8'-23'273,"-7"16"1,2 0-57,-2 2 93,1-2-21,-2 1-33,3 1-85,-3 0-5,2 2-39,-2 0-23,2 0-5,-2 0 40,2 3 32,-2-3 4,0 3-9,0 0-6,2 0-14,-2 0-16,0 0 0,0 14 18,0-6-57,0 3-49,0 15-21,-11 2 40,5 2-17,-1 0-5,-1 2-43,0-1 32,-2 1-64,2-1 14,-3 1 11,2-2-25,-3 0-2,2 1-48,0-4-34,-3 0-31,7-1-51,-3-2-37,2-4-85,-2 2-99,3-6-98,1-2-155,-1-1-172,2-3 45,-2-1 575</inkml:trace>
  <inkml:trace contextRef="#ctx0" brushRef="#br0" timeOffset="229388.6088">27771 9135 2011,'-6'-23'272,"6"17"-8,0-1-12,-4 2-8,4-2-1,-2 3-8,2-1-47,0 1 0,0 1-4,0 0-44,0 1-17,0-3 6,10 2-51,-4-2-19,1 1-16,11-10-5,-3 6-32,-1 3 23,0 0-61,-1 3-14,12-6 19,-6 3-40,5-2-30,-6 2-36,7-2-17,-7 3-2,-1 1-51,10-2-76,-7 3-29,4-4-47,-4 1-37,7-1-76,-6 4-37,6-5 61,-3 2 5,0-2 281</inkml:trace>
  <inkml:trace contextRef="#ctx0" brushRef="#br0" timeOffset="229591.6949">28529 8780 1380,'5'-15'252,"1"10"-5,-3 0 8,1 1 6,0 0 17,0 1 25,0 1-44,-2 2-9,1 0-17,-1 0-26,-2 0-57,2 12-41,-2-5-18,0 4-15,0 0-18,0 18-62,-8 3 32,-1-1-24,1 3-53,1-1-32,-3 0-104,0-1-45,-3 0-73,5-2-96,-5-2-109,7-3-112,-5-1-171,3-3 473</inkml:trace>
  <inkml:trace contextRef="#ctx0" brushRef="#br0" timeOffset="229951.002">28919 8079 3110,'39'-15'431,"-5"15"-55,5 8-24,-5 4-52,-1 4-69,-2 4-65,-2 5-43,0 5-4,-5 4-16,-2 4-38,-2 7-36,-5 5 5,-7 3-20,-3 7-41,-3 2-19,-2 5-58,-11 0-42,-4 3-37,-3 0 27,-7 0 1,-6 1-37,-1-1-34,-7-2-35,-1-6-21,-2-3-59,-3-4-139,-4-2-176,-1-5-226,-3-3 553</inkml:trace>
  <inkml:trace contextRef="#ctx0" brushRef="#br0" timeOffset="230591.4556">26667 8300 2248,'12'-9'298,"-12"9"-42,0 0-27,-17 0-17,-1 19-2,-5-6-8,2 5-24,-2 5-15,0 3-8,-1 2-10,2 7-12,-4 4 0,0 7-16,-1 4-62,-1 6-7,1 4-4,-3 5 42,3 3-94,-3 3 8,4 3 0,2 0 3,1-4-5,7-1 1,0-2 1,4-5-4,6-2 6,3-6-38,4-3-15,-1-2-9,14-8-121,-1-2-13,6-7-17,1-3-99,6-2-204,1-6-196,8-1-282,4-5 581</inkml:trace>
  <inkml:trace contextRef="#ctx0" brushRef="#br0" timeOffset="233528.2701">29599 7594 734,'8'-8'223,"-4"0"26,-1 3 7,-1-3 6,0 3 6,1-3-23,-3 2-5,4 0 14,-4 1 7,1 1-6,-1-1-27,0 2-10,0 0-2,0-1-38,0 1-25,0 1-39,0 2 23,0-4-31,2 4 30,-2-3-4,0 3 1,0-2 55,0 2-48,0 0-2,0 0-19,0 7-123,0-1 119,0 1-61,0 3-30,0 1 8,0 0-16,-9 19-38,6-4-43,-4 0-31,1 1-56,0 0-72,0 0-72,0 0-54,2-1-110,0-1-92,0-1-86,1-6-56,0 1-145,1-7 149,2 0 504</inkml:trace>
  <inkml:trace contextRef="#ctx0" brushRef="#br0" timeOffset="233809.4489">29443 7896 2147,'-7'15'258,"1"-12"-52,0-1 14,2 1-5,0-2-24,0 1-12,2 0 42,0 0-10,2-2-12,-2 3-42,2-1 5,0-2-64,0 2 18,0-2-38,0 0-39,8 0-6,-2 0-16,0 0-13,3 0-2,1 0-31,15-15 12,4 8-42,-3-4-14,0 2-38,2-2-5,-2-1-15,5 2-32,-3-1-29,2 0-12,0 0-32,2 2-29,0-3-29,-1 4-61,0-2 0,-4-1-47,1 3-34,-1 1 13,-4 0 48,2 1 245</inkml:trace>
  <inkml:trace contextRef="#ctx0" brushRef="#br0" timeOffset="234403.06">29488 8169 2353,'-14'0'326,"13"0"-2,1 0-51,0 0-39,0 0-27,0-6-50,0 1-18,13-1-33,-8 1-42,1-1 14,-2 1-12,4 2-9,0-3-5,-1 4-23,14-7 2,-9 5-19,3-1 35,-5 2 3,-5 0-5,3 1-19,0 2 14,-2 0 0,-1 0-97,2 0 122,-2 0-32,-1 7-17,0-3-8,2 2-34,-4-2 43,0 2-28,0 0 8,-2 2-75,0 0 32,0 2-10,0 0-2,0 14-89,-14 0 121,7-2 2,-1 3 12,0-4-17,-6 4 35,4-5 4,1-1-33,-4-1 29,3-4-17,0-2 2,3-1 5,-1-1-1,2-2 22,-1-1-22,1 0 13,0-1-48,0-1 71,0 0-36,2 0 6,-1-2 19,-1 2-36,2-1 14,0 0 8,0-1-13,1 0 27,-1-1 3,2 0 2,2 0 8,-2 0-3,2 0 1,0-2 35,0 0-49,0 2 5,0-2-5,6 0 8,-3 0-12,-1 0 4,7 0-2,-1 0-8,2 0 10,-2 0 22,4 0-46,-2 0 0,0 0 37,2 0-32,0 0-19,0 0-20,12 2-13,0-2-10,-7 2 35,0-2-119,-4 0 24,-1 0-89,-2 0-8,2 0-70,-2 0-113,-1 0-103,16 0-193,-4-8-66,0 2 479</inkml:trace>
  <inkml:trace contextRef="#ctx0" brushRef="#br0" timeOffset="272987.776">17753 12571 3797,'-31'11'171,"18"-4"-9,4-1 4,3-3 3,4-1 60,2-2-20,0 0 3,10 0-36,10-16-14,4-1 9,2-2-79,6-3 18,-2 0-58,9-5-2,2-4-33,4 1 2,6-7-12,-1-3-7,9-3 3,-3-3-38,3-3-17,1-3 0,2-2 2,0-4-35,0 1-28,39-41 6,-22 20 3,-16 11-18,-8 8 11,-2-3 1,0 1-9,-1 2 23,-2-2 12,-2 5-2,0 0 9,-7 4 22,-2 1-6,-4 4 7,-4 2 30,-5 2-15,-4 5 40,-6 3-24,-1 3 15,-6 0 11,-6 4 5,-5 8 33,2 7 10,-15 4-13,2 4-5,-11 1 23,-7 4-21,-4 0 56,-5 25-5,0-7-26,-3 4 14,-3 9 0,-3 6 6,-3 6-17,0 6 6,-3 4 36,3 6-9,-4 6 29,2 1-42,-33 50 42,23-25-19,15-16 7,9-7-15,1 0-26,2 2-33,6-4-19,2-1 20,4-1-114,4-3 118,4-1-6,6-4-49,2-1-28,4-5-18,5 3-35,0-5-24,16-7-59,-2 0-74,3-10-60,4-1-50,2-7-45,3-3-46,4-8-137,1-2-180,6-7-184,-2-2 542</inkml:trace>
  <inkml:trace contextRef="#ctx0" brushRef="#br0" timeOffset="273175.2303">19150 12157 3445,'0'33'139,"-19"-18"-43,4 3 16,0 0-12,0 1-30,-2-2-22,0 1-44,-1-1 38,1-1-74,2-2-68,0 1-34,5-3-77,0-1-130,4-1-134,-1-2-206,1-1-98,3-1 167,0-1 439</inkml:trace>
  <inkml:trace contextRef="#ctx0" brushRef="#br0" timeOffset="273675.1001">19299 12174 2641,'28'-14'246,"-20"14"-9,0 0 42,-2 0 1,0 0 11,-1 10-81,0-4-18,-2 0 2,1 0 37,-2 3-153,0 0 1,-2 0-9,0 0 5,0 3-31,0-1-263,0 16 337,0-4-52,-9 3-23,4 1-15,2-7-17,-2 5-22,3-6 2,-1-2 4,1-3 10,2-4 18,0 0-22,-2-3-1,2 0-10,0-1 29,0 0 7,0-3-30,0 1 9,0-2-6,0 1 21,0-2-14,7-1 4,-1 0-12,0 0 5,1 0-2,-1-10-4,13 0-12,-1-4 8,-3 5 17,6-7-5,-3 1-23,5-1 13,-4 1 16,1 3-3,1-3-14,1 1 17,-1 3 25,-1 1 2,-1-3-23,-2 6-54,4-1 90,-8 4-2,1 0-2,-3 0-13,-2 2 7,-1 0-21,-2 2 4,0 0 11,0 0-11,-2 0-25,1 0 4,-1 10 28,0-7-19,-2 2 5,-1-1-32,1 4 24,-2-1 59,2 1-118,-2 0 12,0-2 2,3 2 5,-3-1-5,0 0-32,3-1 37,-2 1-25,2-1 28,0-1-6,2-3 7,1 2-13,1-3 13,0-1 10,2 0-1,0 0 9,2 0 1,-1 0-10,2 0 23,15 0-33,-6 0 14,-1 0 17,-3 0 5,-1 0-4,-3 0-22,0 0 46,-1 0-68,0 0 20,15 0-16,-5 3-43,4 0-24,-6 1-43,-1-2-64,-5-2-29,0 2-82,-2-2-88,0 0-120,-2 0-158,1 0-193,-2 0 510</inkml:trace>
  <inkml:trace contextRef="#ctx0" brushRef="#br0" timeOffset="273862.5502">19751 11628 3082,'-34'-11'240,"7"2"-100,0-4 91,4 5-31,-1 2-77,3-2-65,1 0-15,5 1-35,2 1-58,2 3-103,3-2-97,2 3-97,0-1-172,2 0-210,2-1-106,2 1 524</inkml:trace>
  <inkml:trace contextRef="#ctx0" brushRef="#br0" timeOffset="275002.9052">21001 11899 2570,'-8'-20'224,"0"14"26,2-1 103,1 0-143,3-1 36,2 0-3,0 0-10,0-1-6,17-8-6,-3 2-57,4 2-2,3 2-61,0 4-16,-3 1-13,1 3-36,7 1-11,-6 2-3,0 0-20,2 11 22,0 0-35,-2 0 32,-4 2-44,0 5 45,-4 1-45,-3 0 76,-4 0-114,-3 0 33,-3 10-15,1 2-70,-12-1 50,3 4 25,-4 0 2,-2 2 42,-2-5-17,-2-1 9,1-4 4,-4-1 23,-1-5-29,3 0-19,-3-2 16,2-4-21,4-2 11,2-4-21,1-1-12,4-5-42,0-1 33,4-1-8,1 0 20,1 0 21,1-11-1,2 5-10,1-3 2,0 0 4,10-13 15,2 1 8,2-5-2,1 0-6,6-1 2,-1 0 0,4-1 4,-1 1-8,4-1 5,-1 2-10,2 1 15,0-2 17,1 6-31,1-3 7,-3 4 25,3 0 8,-7 2-9,2 4 13,-1-2 5,-3 3 23,2 4 2,-8 1 35,-6 2 7,1 2 16,-1 1 26,-4 2-21,1 1-14,-2 0 20,-2 0-20,0 0 23,-2 10 5,2-4-1,-2 3-34,0 1-43,-9 17 4,4 1-10,-3 2-6,0 3-43,-2-2 25,3 6-17,0-2-15,1 4 19,5-7-44,-2-1 55,3-2-37,0-3-34,13-3-28,-5-2-28,3 0 8,4-6-71,2 0-49,5-7-44,0-1-53,7-5-69,-8-1-86,11-1-183,-2-11-216,3 1-136,-2-6 662</inkml:trace>
  <inkml:trace contextRef="#ctx0" brushRef="#br0" timeOffset="275455.9236">21914 11448 2308,'0'-21'191,"-5"15"85,5-1 4,0 1 24,0-1-59,0 1 6,0-1-46,0 2-41,10 0-5,-9 0-33,4 0-29,0 1-83,0-1 74,0 2-51,1 1 2,-1 2 4,0 0-35,1-3 6,0 3-24,0 0-5,-3 0 8,2 7 17,-2-3-42,0 2 12,-1 1-30,-2 0 2,2 1-23,-2 1-12,0 0 18,0 1 10,0 0 23,-13 17 27,7-10-4,-2-3 27,3 0-25,0-3-10,1-3 22,1 0-30,0-1 20,1 0 5,2-1-6,-3-1 23,3 0-2,0-1-17,-3-1 24,3-1-21,0 1 9,0 0-1,0 0 12,0 0-44,0 2 31,9-1-27,-5-1-21,1 0-3,0 0-73,0 0-29,2-1-41,-1 1-78,0 0-63,1 0-55,1-2-66,-1 2-102,1 0-110,1-1 83,-1 0 416</inkml:trace>
  <inkml:trace contextRef="#ctx0" brushRef="#br0" timeOffset="275768.3494">22416 11678 2923,'11'7'172,"15"-7"62,-11 0 10,-3 0-8,-4 0 6,1 0-54,-3 0-27,0 0 4,-2 2-6,-1 2-39,0 0-10,-2 4-31,-1-2 0,0 3-32,0 2-27,0 0 10,0 18-15,-15-2 9,9 3-32,-2-3 7,-4 3-36,6-4-42,-4 1-14,2-1-64,0 0-127,2-1-42,-1-2-11,0 3-26,1-11-124,-1 11-209,1-11-122,-1-2 52,2-5 567</inkml:trace>
  <inkml:trace contextRef="#ctx0" brushRef="#br0" timeOffset="275955.8118">22155 12046 2038,'-19'-8'342,"16"3"-3,1 2-2,2 0-4,0 1-42,0-1-48,0 3-72,0-5-31,12 3-43,-5-1-45,0 3-17,2-4-20,1 2-18,15-2-25,-1-1-60,4 3-50,0-3-89,-2 2-71,4-1-45,-1 1-80,2-2 3,-2 0-35,1-2-60,-1 0 72,0-2 99,-1 0 67,2 0 169</inkml:trace>
  <inkml:trace contextRef="#ctx0" brushRef="#br0" timeOffset="276127.6714">22806 11761 1536,'23'-5'218,"-18"0"-59,0 3 11,-1-3 70,0 3 10,1 0 30,-2 2-63,2 0-52,-2 0 12,-1 0-69,0 10-17,0-3-21,-2 1-2,0 2-47,0 2-28,0 17 4,0-2-69,-8 1-129,8-5-181,-6 6-84,2-4-32,-1 3-140,3-7 0,-1-2 421</inkml:trace>
  <inkml:trace contextRef="#ctx0" brushRef="#br0" timeOffset="276674.3906">23102 11345 2151,'5'-29'259,"5"1"32,0 6 55,6 2 9,0 3-91,5 4 70,1 3-50,3 6-8,3 1-57,0 3-60,3 15 32,-2 1-72,3 4-33,-4 7-23,-4 4-11,-3 1-23,0 5-48,0 4 26,-7 4-44,-3 3-11,-5 3-43,-2 1-35,-4 3-25,0 3-18,-22 1-19,7 3-27,-4-5-20,-5-2-37,-2-2-102,-3-1-14,-2-5-21,-3-1-94,-4-5-67,-1-1-56,-4-4 360</inkml:trace>
  <inkml:trace contextRef="#ctx0" brushRef="#br0" timeOffset="277111.7935">21036 11333 2205,'16'-19'215,"-14"15"30,-2 2 2,0 1 31,0 1-28,-13 7-35,-8 8-4,-2 4-48,-3 5-58,0 3-2,-2 6-41,-2 7-22,0 2 0,-2 8 17,1 3-75,-3 5 12,5 7 3,-1-1-25,4 6-2,6-6 35,3 4-37,9-5-17,2-2-22,9-5-45,5 0-36,8-6-65,6-5-93,10-4-150,3-4-143,5-6-251,5-2 481</inkml:trace>
  <inkml:trace contextRef="#ctx0" brushRef="#br0" timeOffset="277767.8784">23747 10436 2268,'16'-24'244,"-14"16"9,-1 0-12,1 1 7,-2-1-10,2 4-22,-2-3-14,2 3-44,1-1-12,-3 1 21,0 0-10,3 2-8,-3 2-24,2-2-12,-2 2-37,0 0-31,0 0-6,0 9-29,0-2-5,0 1-39,0 1-64,0 2-21,-8 14-105,5 2 4,-3-2-74,1 2-115,2-2-101,-5 4-210,4-1-226,-6-2 564</inkml:trace>
  <inkml:trace contextRef="#ctx0" brushRef="#br0" timeOffset="277970.9585">23519 10769 2582,'-6'19'168,"3"-18"30,1 1 42,2-2 27,-4 2-33,4 0-29,0-2-49,0 0-35,0 2-54,0-2-9,10 0-46,-3 0 4,4 0-78,15 4 44,2-4-41,0 0-92,3 0-75,3 0-78,2 0-50,0 0-111,4-10-106,-4 5-117,3 0 86,-2 1 396</inkml:trace>
  <inkml:trace contextRef="#ctx0" brushRef="#br0" timeOffset="278361.5138">23712 10949 2445,'-8'0'307,"8"0"-23,10 5-24,-3-5-63,1 2-28,2 0-75,-2 1-57,3-3-1,-2 4-22,1-1-3,-2 1 11,0 0-11,0 1-6,-2 1-22,0 0 15,-2 1-23,0 0-1,-4 0 0,2 1 40,-2 1-61,0 0 17,0 0 22,-7 0-13,-4 12 14,3-5 3,2-4 36,0 0-16,1-4-5,1 1 11,1-4-1,-1 1 14,1-1-102,0-1 97,3 0-11,0-1-27,0-1 18,0 1-29,0-1-11,0-2-75,13 4-92,-6-3-106,0 1-120,2 0-120,0-2-188,2 0 31,-1 2 509</inkml:trace>
  <inkml:trace contextRef="#ctx0" brushRef="#br0" timeOffset="281330.3274">17866 13530 2258,'-7'-19'263,"7"18"-18,-2-2-25,2 1-6,0 2-23,0-2-39,10 2-28,-4 0-59,1 0-6,0 7 7,1-4-26,9 11-10,-4-3 19,-1 7-35,-2-7-13,-2 11 26,-2-5-34,-4 1 14,-1 0-14,-1 7 20,-9 4-13,0-3 7,-3 0-7,-2 2-3,-2-2-49,-1-5 60,-2 2 12,1-4-13,0-3 0,1-3-202,-1 1 293,4-5-63,0-3-44,3-4-53,2 1-16,1-1 6,1-2 32,3 0-10,1 0-42,2-8-41,1 3 3,0-3 11,0-1-105,17-10 109,-7-4-13,8 1-6,1-4 30,1 4 11,4-7 30,2 3 41,0-4 2,1 3-14,-2 0 30,4 1-24,-2 2 37,-1 0 19,5 3 30,-3-4-6,1 0 18,-6 4 49,1 3 10,-4 2 34,-1 0 35,-7 5-1,-3 3 25,-1 1-13,1 0 9,-3 3-55,-1 0-35,-3 0-10,1 1-42,-2 3 42,-1 0 8,0 0-13,0 0 28,0 0 10,0 10-12,0-5-19,-8 3-33,5 1 33,-7 17-36,2-3-12,0 2-70,-1 0 33,3 3-44,2-1-6,-2 0-29,5 2-22,1-6-37,0-4-9,8 5-28,-2 1-51,3-4-49,-1-6-30,7 3-87,-5-6-53,3-4-117,-2-2-89,2-3-131,0-1-17,-1-2 500</inkml:trace>
  <inkml:trace contextRef="#ctx0" brushRef="#br0" timeOffset="281533.3973">18556 13579 2984,'14'-5'188,"-7"5"-27,2 0-30,0 0-65,1 0-50,1 0-11,16-3-16,0-1-96,-1-1-50,1 1-39,2 1-100,-3-1-86,-1-6-78,3 5-119,-4-3 38,4 3 335</inkml:trace>
  <inkml:trace contextRef="#ctx0" brushRef="#br0" timeOffset="281845.8278">19020 13376 1617,'-11'0'117,"10"-4"-11,-1 4 44,2-3 29,0 3 38,0-3 19,0 0-11,0 3-2,0-4-1,0 0-57,9 0 5,-4 0-5,1 0-65,2 0 20,-2 0 7,16-3-30,-6 3 5,1 0-17,-4 1-9,1 3-15,0 0-37,-2 0 1,0 0 15,12 0-33,-5 10 13,-4-6-10,-2 2 5,-4 2-11,-2 0 25,-2 2-5,-2-1-5,-2 3 7,-1 0-33,0 18 31,-15 4-12,3-4-17,-2 4 3,-1-4-2,-8 1-18,5-1-17,-4-2 7,0-3-21,4-2-54,-2-2-67,-1-2-64,5-4-56,3-3-125,5-2-125,1-3-114,2-3-147,5-1 94,0-2 529</inkml:trace>
  <inkml:trace contextRef="#ctx0" brushRef="#br0" timeOffset="282298.8714">20002 13187 3124,'26'-5'51,"-9"0"-8,-2 2 28,-6 1 9,-2 2-3,-4-3-29,-1 3-14,-2 0-24,0 0-11,0-3-17,-12 3 3,5 0 57,-1 0-64,-2 0-26,0 0 54,-1 0-23,2 7 22,-2-7 4,0 4 9,1-3-16,0 2-7,0-3 36,2 3-9,0-3-14,0 3-4,1-2-2,-1 1 15,2 1 25,0-1 23,0 0 28,0 2-3,2-1-12,-1 2-8,0 0-15,0 0-11,0 2 22,1 0-30,0 0 19,0 1 90,1 2-107,0 0 18,0 0 43,1-2 11,2 4 29,0-2-6,0 1 10,11 14-7,0-2-18,2 1-15,2-1-79,3 0 35,3 1-43,-2 0-8,3-1-20,0-2 6,-3 0-1,-2-1-30,-2-1 9,-3 0-43,-1 1-29,-7-5-3,-4 0-3,0-4 7,0 0-31,-19 6-32,0-2-10,-1-4-45,-3 0-59,-2-2-50,-3-4-122,2-1-105,-2-3-163,4-1-97,4 0 508</inkml:trace>
  <inkml:trace contextRef="#ctx0" brushRef="#br0" timeOffset="282939.3169">24210 11551 3262,'15'10'46,"-8"-7"-23,-1 1 19,0 0-18,1-1-5,3-2-20,17 3 4,-7-2-18,-3-2-6,0 0 7,12 5-40,-10-3-40,10 3-84,-6-5-22,4 5-114,-4-5-91,2 4-107,-2-2-47,-6-2 150,1 0 248</inkml:trace>
  <inkml:trace contextRef="#ctx0" brushRef="#br0" timeOffset="283158.0348">24168 11835 2678,'-7'21'66,"3"-15"28,1 1-1,1-1 38,2 0-15,0 0-62,0-1-10,11 2-28,9 2 1,2 2-28,7-3-62,-1-2-30,3-2-73,2 3-53,5-5-137,-3 2-149,2-2-132,1-1 84,1-1 406</inkml:trace>
  <inkml:trace contextRef="#ctx0" brushRef="#br0" timeOffset="285423.1108">26128 11970 2736,'-30'22'346,"12"-11"15,4-1-36,3-2-56,1-2 0,4-3-27,0 1 6,2-1-27,2-1 38,0 0 4,2-2 20,0 0-102,0 0-33,0 0-21,8 0-6,-2-12-61,11-4-19,1-3-4,4-3-22,6-2-31,-2-1 5,-2-3 2,5 0-39,1-3 0,2-2 4,0-4-25,2-3-12,2-2-51,0-3 17,1-2-24,1-2 43,1-4 11,-3 1-11,3-3 4,-2 1-7,-1-2 26,0 3 9,-4-1 12,0 3 13,-3 3 16,-4 2 8,-3 6 18,-1 2 8,-5 0-39,0 1 31,-8 4-2,2 6 50,-7 1-55,-4 8-2,1 1 30,-10 6-9,2 2 27,-1 3 32,0 1-3,-3 3 21,-14-2-2,-4 4-8,1 11 39,-3-1-43,-2 7 11,1 4-4,0 2 21,1 7-23,-3 5 12,-2 6-14,6 3-4,-7 7-48,4 0 23,1 6 185,3 0-343,0 0 82,7 2 29,0-2-15,3-2 18,4-1-21,-1-1 23,4-3 2,2-3-23,3 2-1,2-2-24,1-2-29,6-7-34,-1-4-42,0-4-46,0-3-68,12-3-64,-4-10-62,1-3-71,2-4-79,0-1-184,0-4-193,-3-2-132,4 0 667</inkml:trace>
  <inkml:trace contextRef="#ctx0" brushRef="#br0" timeOffset="285610.5677">26802 11558 3705,'10'-12'297,"-10"12"-64,0 0-50,0 11-41,0-4-57,-8 1-43,-3 11-25,1 1-11,-2 2-44,3-1-27,0-2-119,2-4-82,1-1-156,2-3-97,0 0-213,1-1-138,-1-2 110,2-1 546</inkml:trace>
  <inkml:trace contextRef="#ctx0" brushRef="#br0" timeOffset="286172.9348">27120 11535 3493,'12'-9'397,"-11"7"-41,3 2-31,-2 0-41,0 0-45,-2 0-36,0 0-11,0 0-52,0 10-33,0-6-47,0 2-6,0 1-41,0 1 41,-9 0-47,7 1 3,-2 1 8,0-1-9,-5 13-21,-1-2 6,2-3-27,2-3 46,0-1-43,0-1 5,4-3 23,-1-1-16,1-2 15,-1 0-48,1 0 25,-1-1 13,0 0-30,3-1 58,0-1-24,0 0 1,0-2 7,-3-1-6,3 0 7,0 0 3,0 0-1,0 0-31,0 0 41,7 0-6,-2-10 17,-2 4-15,1 1-4,0-2 5,2 1-12,0-1 6,0 1-69,11-10 110,-3 0-12,0 0-6,1-1 4,-2 2-12,1 0-12,-1 6 24,-1-2 8,-1 2-2,-1 1-18,-2 2 24,1 3 30,-1-2-33,-3 2-6,3 0 27,0 1-16,-1-2 18,-1 2-25,0 2 63,0 0-97,-2 0-2,0 0 30,2 0-16,-1 0-67,-2 0 120,0 7-65,0-7-1,0 5 9,0-1-16,-1 1-1,1-2-30,-1 2 18,0 0 9,0 0-42,0 1 8,-1-3 25,1 1-11,2-3 11,-2 1-8,2-2-31,0 0 39,2 0-21,2 0 30,0 0 41,12-11-96,3 1-52,0 0 118,0 1-11,1-1 31,2 0-24,-4 4-12,3-1 36,-4 4-20,4 0-25,-4 3 28,-3 0-2,-5 0 12,10 13 2,-4-8-48,3 5 15,-3-2 32,-4 0-2,4 3-41,-7-2-66,-5 0-41,3-1-77,-4 0-59,0-4-36,-2 1-35,-1-1-101,0 0-78,-1-1-152,0-2-188,-2 1-70,2-2 627</inkml:trace>
  <inkml:trace contextRef="#ctx0" brushRef="#br0" timeOffset="286376.023">27525 11074 4255,'-33'-12'287,"0"-1"-46,4 5-87,0-3-70,1 2-49,4-1-31,1 3-32,6 1-57,3-1-68,2 3-44,1 0-42,3 1-25,4-2-109,-1 3-92,4-1-164,-2 1-185,3 2 26,0-4 531</inkml:trace>
  <inkml:trace contextRef="#ctx0" brushRef="#br0" timeOffset="287500.7569">28534 11202 1918,'0'-11'406,"9"7"12,-3 0-32,0 0-35,4 1 19,13-4-44,-3 2-110,4 1 70,1 4-136,0 0 42,3 0-55,-4 17 5,0-8-44,-7 2-46,0 5-2,-2-1 18,-7 5-20,-2-4-17,-4 0-19,0 0-6,-2-2 0,-10 9 14,0 0-40,-3 0 0,-2 0-14,-3 0 14,0-3 3,-2 1-25,3-6 44,-5 2-21,8-8-20,0-1-18,2-2-5,2-2 34,0 0-22,3-2-26,-1 0 42,3-2-24,-1 0-1,2 0 10,0 0-9,2-8 8,2 4 12,0 0 2,0-3-22,0 0 9,16-11-76,-5-1 129,2-3-19,3 1-5,2-1 20,-2 0-30,5 0-29,1-1 36,-1 2 25,4-3-45,-1 3 39,2-1 2,0 2 1,2-2 0,1 5 21,-1-2 0,-2 3 20,-1 2 40,-2-1-13,3 4 50,-6 1-18,-4 3-2,-2 1 45,-5 2 33,-3 2-3,-1 0-3,-1 2-17,-2 0-26,0 0-5,-2 10-31,0-5-15,0 2 13,0 1-27,-15 17 16,3-3-15,-3 4 0,1-2 6,-1 1-5,-1 2-14,1-1-1,3 3 3,5-4-26,-2-1 5,7-7-12,1 0 8,1-1-37,0-3 9,7 12-43,5-8-78,2 0-80,5-2-76,-8-4-68,11-3-58,-2-2-73,4 2-96,-2-8-163,5 3-221,3-3-175,-2-10 734</inkml:trace>
  <inkml:trace contextRef="#ctx0" brushRef="#br0" timeOffset="287938.2259">29395 10659 1709,'0'-16'383,"6"10"-17,-3-1 11,5 2-33,-2-1-29,10-6-63,-3 5-49,-1 0-34,-1 3 36,-1 1-83,-1 0-50,-3 3 1,2 0-10,-2 0 15,0 0 2,-1 0-14,-1 0-16,-1 0-65,-1 9 44,-2-5-31,0 0-2,0 2 2,0 1-19,0 0 4,-9 0 1,4 1 25,-5 11-5,0-6-2,4 0-34,1-4 53,1 0 9,1-1-5,1-1-9,0-1 43,2 1-10,0-3 16,0 4-43,0-2-27,7 1-14,-2-1-21,1-1-71,2 0-65,8 7-70,0-4-71,-4-1-157,2-1-8,-1-2-104,6 9-177,-1-7-30,-3-2 508</inkml:trace>
  <inkml:trace contextRef="#ctx0" brushRef="#br0" timeOffset="288281.8154">29935 10963 2934,'18'-18'250,"-14"16"40,0 2 36,0 0-26,0 0-69,-2 0 1,0 0-8,0 0-22,1 12-27,-1-7-33,-2 1 6,0 3 16,0 2-38,0 15-30,-9 0-27,3 1-42,2 1 20,-4 0-37,0 0-1,-1 2-5,0 1-39,-1-3-49,2 3-39,0-4-46,0 0-140,3 0 57,-4 0-1,3-3-55,-2-2-81,0-5-117,5-4-122,0 1-153,0-6-102,0 1 561</inkml:trace>
  <inkml:trace contextRef="#ctx0" brushRef="#br0" timeOffset="288500.5158">29703 11324 2871,'-13'-8'292,"11"5"11,2-1-4,-2 2-52,2-1-19,0 0-34,0 3-43,0-5-32,0 3-9,0-1-45,10-1-53,-4 1-9,-1 0 5,3-1-7,-1 1-18,3 0-109,-2 0-23,17-1-74,-2-3-29,-3 4-92,-3-1-29,0 2-32,8-2-59,-5 1-90,4-2-28,-6 3 68,5-4 73,-6 1 326</inkml:trace>
  <inkml:trace contextRef="#ctx0" brushRef="#br0" timeOffset="288709.6661">30305 11049 2026,'7'-7'339,"-3"4"8,0 3 4,-3 0-35,1 0-10,-2 0-19,4 0-59,-4 15-31,0-7 23,0 2-47,0 2-49,0 15-72,-11 5-10,4-4-64,1 3-49,0-1-92,-4 1-147,2-3-113,0 0-97,-1 1-42,-2-1-78,1-5-190,2-2 98,2-7 548</inkml:trace>
  <inkml:trace contextRef="#ctx0" brushRef="#br0" timeOffset="289881.2689">28467 10943 1766,'0'-41'284,"-6"19"32,6 6-60,0 4 13,-2-2-51,2 4-2,0 3-68,0 0-23,0 2 142,0 1-83,0 1 29,0 2-13,-4 1-9,4 0-15,-4 12-38,-5 10-36,1 5-81,-4 1 47,1 7-28,1 2-20,-2 5-16,0-4 4,-1 3-34,4 5-30,-1 1 4,-1 4-14,1-2 16,2 2-69,2-5-28,1 1 34,6 3 50,-1-6-6,14-2-5,0-7-155,3-1 24,7-4-182,2-6-173,2-4-172,6-3-159,4-2 543</inkml:trace>
  <inkml:trace contextRef="#ctx0" brushRef="#br0" timeOffset="290365.536">30529 10561 1754,'26'-5'313,"0"5"-22,-4 0 9,-3 7-19,-6-4 7,-1 2-37,10 5 9,-7 4-43,-2-3-31,-3 7-10,3 1-24,-5 6-9,-2 4-54,0 4-38,-2 5-9,-2 1-21,-2 5-40,0-2 16,0 6 1,-12-1-59,2-6-57,1 2-25,-3-1-22,0-1 12,-1-1-24,0 1-12,-3-4-60,0 0-73,0-6-132,-2-3-212,-1-2-154,-2 0 501</inkml:trace>
  <inkml:trace contextRef="#ctx0" brushRef="#br0" timeOffset="291708.9728">26097 12627 1514,'-7'-8'233,"5"3"37,0 1 33,2 0 29,0 2 2,0-1 8,0 1-71,0 2-21,7 0-31,-3 0-56,3 0-28,-1 0-21,1 0-40,0 12-13,8 3-17,-4 2 8,-1 3-36,-6-5-2,4 8-3,-4-6-9,-4-2-11,0 1 1,0 8-29,-14-2-2,4 1-11,-1-3 22,-4 1-3,0-1 2,-2-2 25,3-1-22,-2-2 17,1 1-16,3-7-8,3-3-30,2-2-9,-1-1-11,2-3 22,0 0 0,3 0 0,-2 0-10,5-8-11,0 4 11,0-1-15,0-3 10,0-1-10,14-15 0,-4 2 36,4-3 18,0 2-47,5-1 106,-3-1-33,6 2 16,-2 0 2,1 1-6,0 1 0,-1 3 24,-1-1-62,0 2 134,0 0-5,-1 3 2,-2-1-29,-4 4 28,-2 2-1,-2 1-5,0 0 1,-1 3 3,-1-1-11,-2 1-12,1 0-3,-1 0-5,1 2 21,-2-1 25,3 0-9,-2 1 12,1 0 1,-1 1 60,0 2-1,0 0 41,-1 0-71,0 0 45,-1 0-47,0 0-4,0 12 5,-2-6-12,2 3-15,-2 0-61,0 2 13,0 1-21,0 17-40,0-6 10,0 5-15,-8-6-14,8 6 15,0-7-21,0-3-55,0-1 20,0-5-78,11 11-58,-3-4-60,-2-4-63,2-3 5,-1-2-48,0-2-54,2-1-54,-1-1-73,3-3-199,-3 0-185,3-3 20,-1 2 618</inkml:trace>
  <inkml:trace contextRef="#ctx0" brushRef="#br0" timeOffset="291912.0397">26753 12667 3511,'7'0'240,"-3"-7"-3,1 4-17,0 1-56,1 2-2,0-6-81,2 4-54,0-2-17,2 0-55,14-1-35,-2-1-51,3 0-75,-2-1-24,-4 2-60,6-1-66,-5 2-3,5-3-75,-7 4-52,0-2-102,-6 3 45,2-2 317</inkml:trace>
  <inkml:trace contextRef="#ctx0" brushRef="#br0" timeOffset="292161.984">27115 12502 1911,'-15'-11'205,"15"10"69,0-2 30,0 1 9,0 2-2,11-5-41,-4 2-48,-1 3-21,2-2-43,1 2 1,2 0-55,-1 0-23,16 13 7,-4-7-41,-6 2-20,4 3 0,-10 0-13,0-1-4,-4 0 18,-2 1-27,-2 0 53,-1 0-104,-1-2-2,0 17-21,-11-8-34,1 0-10,3-2-8,-5 2-25,-1-1-36,-1-1-4,5-6-127,0 3-76,2-4-92,-2-3-103,3 1-129,0-2 119,2 0 432</inkml:trace>
  <inkml:trace contextRef="#ctx0" brushRef="#br0" timeOffset="292724.352">28000 12307 1576,'25'-17'225,"-9"12"55,-2 2 11,-3-1 5,-4 1-50,-1 0-43,0 0-81,-2 1-31,-2-1-12,0 3-30,0-4 3,-2 3 14,0-2 7,0 3 11,0-3 2,0 3-17,-8-4-1,2 4 7,1-3-11,-2 1 18,1 2-84,-2-5 95,2 5-27,-2 0 1,-1 0-37,2 0 8,-2 0-22,1 0 19,-2 0-7,3 0 43,-1 0-66,-1 0 0,0 0-9,0 0-8,3 0 43,-4 0-39,4 9-6,-2-6 20,1 1-9,0-1-6,-1 0 18,4 2 3,-2 1 1,0-2 27,2 3 13,1 0-6,0 1 20,3 0 7,0 1 23,0 1-15,8 15-4,0-1-5,2-1-20,0 1-17,4-2-15,-4 3-7,2-3-3,-4-1-26,3 0 24,-5-4-4,-2-1-3,-1-2-14,-2-2-1,-1 0 10,0-2 5,0-2-75,-9 1 10,4-2-26,-10 8-56,1 1-38,3-7-12,0-3-81,-1-2-59,2 0-95,4-1-120,-2-1-127,2-2-128,-1 1 77,4-1 522</inkml:trace>
  <inkml:trace contextRef="#ctx0" brushRef="#br0" timeOffset="293552.2986">26375 10396 2133,'0'-7'-20,"0"4"124,-8 3 48,0-2 18,0 2-17,0 0-33,-14 17-30,-2-1 5,1 5 20,-3 5-11,0 3-15,1 4-8,-4 6 37,1 8-42,-2 3-41,-4 8 2,2 4-15,-2 6-18,2 2-12,-3 7-6,6 6-3,-1 0-28,0 4-8,3 0-21,2 6-9,2-2 14,-2 3 22,5-1 26,-2 2-6,2-2-20,1 0 74,5-4-34,0 0 4,4-2-9,2-3 3,6-4-13,2-2-2,0-5-32,20-3-69,-4-4-5,7-4-183,7-3-155,5-4-226,3-5 47,6-5 474</inkml:trace>
  <inkml:trace contextRef="#ctx0" brushRef="#br0" timeOffset="294177.1375">30899 10084 3674,'-7'-10'92,"7"10"34,11 0-6,11 18-10,-1 1-1,8 7-41,-3 4-37,5 4 1,-2 8-10,4 4-14,0 9-10,0 4-6,-1 3-33,1 9 0,-2 2 17,-4 5-34,2 2 35,-6 2-15,1 2 26,-6 3 9,1-1 8,-5 3-3,-4-2 23,-3 0 4,1 3 2,-6-2-28,-2 1-5,0-2 51,-8 1-11,-1-3-36,-5-1-11,-3-3-29,-5 3-54,-2-4-52,-8 1-99,0-2-33,-8-3-56,-5-1-76,-31 44-161,10-29-296,5-19 246,4-11 436</inkml:trace>
  <inkml:trace contextRef="#ctx0" brushRef="#br0" timeOffset="295473.7194">31593 9591 1806,'15'-13'287,"-9"7"-36,0 0 86,-1 1 16,1-2-25,-2 2-60,2-1-10,-2 0-56,0 0-16,0 2-23,0 2-31,0-2-33,-2 1 34,2-1-16,0 4-8,-1-4-4,0 2 28,1 2-26,-2-3 23,0 3-31,0 0 7,0 0-26,2 0-20,0 0-26,-2 9-7,2-4-30,-2 1-12,2 0 21,-2 2-34,0 0-19,-2 2-44,2 0-58,-2-1-40,0 2-9,0 0-49,0 15-27,0-4-61,0-4-74,-8-1-101,8 10-74,0-8-147,-6 7-143,4-10 566</inkml:trace>
  <inkml:trace contextRef="#ctx0" brushRef="#br0" timeOffset="295708.0273">31427 9988 2527,'-7'13'249,"1"-10"10,0 0-46,-1-2 24,3 2-31,0-3 24,2 0-64,2 0-20,0 0-16,0 0-31,0 0-13,8 0 5,-1 0-46,1 0-2,3 0-46,18 0-1,1 0-11,-10 0-57,14 0-55,-2-8-43,3 8-6,-7 0-53,6-3-76,-4 3-73,4 0-106,-4 0-127,2 0-147,-1 0 125,1 0 442</inkml:trace>
  <inkml:trace contextRef="#ctx0" brushRef="#br0" timeOffset="296223.5848">31589 10231 1941,'-19'9'193,"15"-8"4,2-1 20,0 0-12,2 0 12,0 0 22,0 0-49,8 0-62,-4 0-27,4 0 3,-1 0-41,1 0-28,2 0-21,-1 2 23,0-2 1,-1 3 21,2-3-16,-2 3 39,0 0-34,-2-1 3,-1 0-83,1 1 114,-1 1-45,-1 0-12,0-1-2,-2 2-15,0 0 16,-2-1-15,0 1 2,0-2-2,0 1 6,0 1-8,0 1-10,-12 0-9,9-2 10,-3 3-19,1 0 33,-11 9-22,4-6 12,-5 3 2,5-4 1,-1-1-19,5 0 10,-2-2-1,1-1-4,1 0-23,0 1 33,2-2 0,1 1-35,2-2 31,-3 1 1,2-1 25,0 0-35,2 0 23,-2 0 14,2-1-2,2 0 5,0 0-24,-2-1 8,2 2-9,0-3 1,0 4 6,0-3-22,10 2-21,-4 0 10,1 0-52,-1-1-20,3 1-46,-1-1-51,0 0-35,17 4-111,-12-3-89,3 1-95,-1-1-172,-1-1 10,-2 0 443</inkml:trace>
  <inkml:trace contextRef="#ctx0" brushRef="#br0" timeOffset="305502.6014">24075 14535 4302,'-9'14'16,"9"-5"8,0-2-15,0-1 29,0 0 14,0-1 25,12 0-5,-5 0-33,-1-1-6,2 1 1,0-1-48,15 6 7,-3-6-13,-3 1-20,8-1 7,0 0-31,-4-2-35,-4-1-28,1-1-74,0 0-26,9 0-95,-5 0-57,7 0-82,-10 0-112,1-10-76,-4 10 54,7-5 373</inkml:trace>
  <inkml:trace contextRef="#ctx0" brushRef="#br0" timeOffset="305752.5465">24176 14825 3126,'-13'8'168,"11"-1"10,2-1 31,0 1 17,0-3-30,0 2-235,10-1 247,-5 0 41,2-1-95,-1 0-53,1 0-34,18 3-54,-8 0 11,0-5-29,-3 0 16,2-2-69,-3 0-18,0 1-49,-2-1-56,1 0-56,-2 0-57,4 0-77,-2 0-40,15 0-49,-1-9-139,-3 5-69,-3 1 94,-3 0 366</inkml:trace>
  <inkml:trace contextRef="#ctx0" brushRef="#br0" timeOffset="308611.2456">25167 14942 1591,'-22'-18'211,"17"16"-32,-1-1-6,3 2-23,-1-3-21,-1 4 26,3-4-7,-2 1-7,2 1 27,2 2 23,0-3 19,-2 3-38,2-3 1,0 1-16,0 2 2,0-4 5,0 4-39,10-3 8,-4 3-13,-2-3-13,3 3 11,-1 0-19,0 0 14,2 8-37,-2-4-24,13 8-13,-7-1 38,-1-2-46,-1 1 15,3 5 21,-6-1-40,5 6 13,-4-7 44,1 9-15,1-3-38,-3-2-9,2 4 6,-4-4-11,1-3 5,3 6-11,-2-4-9,-2-2 23,0 0-27,0-4 29,-1 0-27,0-3 3,-2 2 22,2-2 4,0-1-7,-1-2-5,0 0 2,0 2 37,-1-3-25,0 2-11,0-2-14,0 0-53,0-1 70,-2-2-11,4 0-20,-3 0 8,1 0 10,-2 0-49,4-10 29,-2 4-28,0-2 39,0-3-24,0 2-2,4-18-7,-1 2 9,1-7 25,-3 0-21,0-3-8,-1 0 31,1-2-2,0-1-21,0-1 16,-1-3-2,1 2-11,0-4 21,-3 4 4,0-3-24,0 2 11,0-1 18,-8 3 24,4-1-39,-1 4 20,0 4-9,-1-2-12,0 4 14,2 0 1,-3 3-23,1-2 25,-2 3-27,5 5 12,-4-2-3,3 6 18,1 0-7,1 4 5,2 0-2,-4 2-23,4 0 27,0 2 5,0 2-26,0-2 36,0 1 2,0-2-20,0 3 28,17-10-6,-8 3 20,5-2 13,2 3-14,1 0-3,4 2-1,2 0-28,2 2 90,5 1-102,5-2 5,6 4 30,5-5-2,0 4 26,1 1 6,0-1-10,6 1 18,3 0-4,4-1-25,4 0-10,-3-1 12,5 1-11,-1-1-5,3 2 14,0-3 24,2 1-86,1-1 2,-4 3 17,3-2-16,-4 0-20,1 3 3,0-3-22,-5 2 2,-2-1 25,-4 0-31,-3 1-100,-4-1 105,-3 0-69,-2 0-20,-1 3-35,-5-1-33,-7 1 0,-4-3-70,-8 4-39,-5 0-70,-3 0-48,-4 0-68,-2 0-104,-3 3-103,-1-4-171,-1 4 10,0-2 559</inkml:trace>
  <inkml:trace contextRef="#ctx0" brushRef="#br0" timeOffset="309361.0735">25769 14449 2234,'10'-6'178,"-4"1"21,3 3-8,14-9-26,-7 3 2,10-1-34,-4 2-26,2 0-20,-6 3-7,-2 0-19,-1 3 16,-2 1-1,-2-2 5,0 2-37,-2 0 2,0 0-10,-1 7-5,0-2 2,-2-1-20,10 11-14,-5-3 14,-5 1-9,0-2 18,-4 2-31,0 0 11,-2-1-18,0 0 1,-9 18 8,1-1-44,-4 0-41,-2 5 12,0-5-14,-6 4 14,0-2 3,-2 1-5,0-5 7,-3 4 18,1-6 62,-2 4-3,2-3-1,-4-1 0,2 1 19,-4-1-23,3-2 29,2-4 3,2-2-4,3 1 14,7-9-19,0 0-94,3-2 121,3-2 26,2-2-23,1-2 39,2 2 26,2-3 27,0 0-22,0 0 25,0 0-2,15 0 12,-8 0-30,3-9-13,14 6 18,4-2-35,1 1-37,1 0 31,1 0-31,2 2-32,-2 0 27,-1 2-47,2 0-20,-3 0 11,1 0 28,-5 0-43,-1 0-11,-7 0 1,-2 0-19,-1 0-17,-1 0 2,-3 0-66,0 0 7,-3 0-37,0 0-2,0 0-3,-2 0-40,1 0-16,0 0-24,-2 0-36,1 0-69,-1 7-78,-1-7-85,1 0-100,-2 0 54,1 0 332</inkml:trace>
  <inkml:trace contextRef="#ctx0" brushRef="#br0" timeOffset="309814.0928">26797 14223 2397,'15'-23'167,"-4"14"23,-1 0 46,-4 3-4,0 0-15,-3 2-41,1 2-55,-2 0 13,-2 2 11,0 0 48,0 0-33,0 0 17,-9 9-11,-3 10-6,-1 2 17,-3 5 66,-2 3-142,1 4 4,-1 4 4,-1 0-48,4-1 30,1 1-15,0 0 22,2 2-9,0 1 3,6 8-29,2-4-28,2-3 59,2 1 10,0-2 16,18-4 17,-7 0-12,4-4-33,1-1-32,3 0 7,3-8 17,0 1-25,2-7 0,0-2-26,-1-4-13,-1-3-34,-4-3-23,-1-4-58,-1-1 121,-1 0-26,-3 0 0,-3-13-20,-1 7-1,7-8 11,-7 0 1,-2 3-25,-6-5 10,2 2 22,-2 3 11,-12-14-24,1 6-23,-4 0-14,-3 0-25,1 2-35,-5 1-75,3 2-37,-6-1-69,1 1-12,0 0-95,0 6-72,-2-2-113,4 3-237,-1-2-287,6 5 523</inkml:trace>
</inkml:ink>
</file>

<file path=ppt/media/image1.png>
</file>

<file path=ppt/media/image10.png>
</file>

<file path=ppt/media/image16.png>
</file>

<file path=ppt/media/image17.png>
</file>

<file path=ppt/media/image18.png>
</file>

<file path=ppt/media/image5.png>
</file>

<file path=ppt/media/image5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65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80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18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910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92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11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76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99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41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24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54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B2643-A479-447E-A8C4-5D148E626609}" type="datetimeFigureOut">
              <a:rPr lang="en-US" smtClean="0"/>
              <a:t>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1FB1C-44AC-417A-BA66-77647B3C4E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80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75254"/>
            <a:ext cx="9144000" cy="2387600"/>
          </a:xfrm>
        </p:spPr>
        <p:txBody>
          <a:bodyPr/>
          <a:lstStyle/>
          <a:p>
            <a:r>
              <a:rPr lang="en-US" dirty="0" smtClean="0"/>
              <a:t>MTH1202 – Calculus 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Limits and Continuity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76320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78880" y="196560"/>
              <a:ext cx="8048160" cy="5812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040" y="189000"/>
                <a:ext cx="8068320" cy="582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4216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630" t="34090" r="21304" b="7166"/>
          <a:stretch/>
        </p:blipFill>
        <p:spPr>
          <a:xfrm>
            <a:off x="1351720" y="219350"/>
            <a:ext cx="9562182" cy="639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37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82400" y="147960"/>
              <a:ext cx="11175120" cy="5678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4840" y="139320"/>
                <a:ext cx="11192760" cy="569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1867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5520" y="12960"/>
              <a:ext cx="11816280" cy="6419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400" y="3600"/>
                <a:ext cx="11827080" cy="643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311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Asymptotes and Eliminating zero/factors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9000" y="171360"/>
              <a:ext cx="11929680" cy="6467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360" y="161640"/>
                <a:ext cx="11947320" cy="647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666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0200" y="313560"/>
              <a:ext cx="11941560" cy="6501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1560" y="302040"/>
                <a:ext cx="11963160" cy="652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4581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6760" y="84960"/>
              <a:ext cx="11414160" cy="6247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600" y="77760"/>
                <a:ext cx="11429280" cy="625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816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Epsilon-delta Notation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628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9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000" t="24300" r="14348" b="27778"/>
          <a:stretch/>
        </p:blipFill>
        <p:spPr>
          <a:xfrm>
            <a:off x="373763" y="921717"/>
            <a:ext cx="11444473" cy="506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34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Rates of change</a:t>
            </a:r>
          </a:p>
          <a:p>
            <a:r>
              <a:rPr lang="en-US" dirty="0" smtClean="0"/>
              <a:t>Limits</a:t>
            </a:r>
          </a:p>
          <a:p>
            <a:r>
              <a:rPr lang="en-US" dirty="0" smtClean="0"/>
              <a:t>Limits Rules</a:t>
            </a:r>
          </a:p>
          <a:p>
            <a:r>
              <a:rPr lang="en-US" dirty="0" smtClean="0"/>
              <a:t>Epsilon – delta definition of limits</a:t>
            </a:r>
          </a:p>
          <a:p>
            <a:r>
              <a:rPr lang="en-US" dirty="0" smtClean="0"/>
              <a:t>Extension of limits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50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Left-hand &amp; Right-hand Limits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sup>
                              </m:sSup>
                            </m:lim>
                          </m:limLow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9985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9456" t="21981" r="14457" b="54058"/>
          <a:stretch/>
        </p:blipFill>
        <p:spPr>
          <a:xfrm>
            <a:off x="403126" y="365125"/>
            <a:ext cx="11385747" cy="249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6450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231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087" t="53156" r="67283" b="9742"/>
          <a:stretch/>
        </p:blipFill>
        <p:spPr>
          <a:xfrm>
            <a:off x="384312" y="365125"/>
            <a:ext cx="7394713" cy="535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51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6413" t="20950" r="21304" b="31642"/>
          <a:stretch/>
        </p:blipFill>
        <p:spPr>
          <a:xfrm>
            <a:off x="1611795" y="620775"/>
            <a:ext cx="8968409" cy="555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5836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700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92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Rates of Change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69760" y="604800"/>
              <a:ext cx="10721880" cy="4878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4000" y="595440"/>
                <a:ext cx="10738440" cy="489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640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66280" y="418320"/>
              <a:ext cx="5342400" cy="3876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9440" y="411840"/>
                <a:ext cx="5352480" cy="389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276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Limits: Introduction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54651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How does the function values behave in the neighborhood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dirty="0" smtClean="0"/>
                  <a:t>?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546514"/>
              </a:xfrm>
              <a:blipFill rotWithShape="0">
                <a:blip r:embed="rId2"/>
                <a:stretch>
                  <a:fillRect l="-1217" t="-17778" b="-1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62040" y="2308680"/>
              <a:ext cx="9036360" cy="4279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4840" y="2299320"/>
                <a:ext cx="9046440" cy="429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4883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7840" y="141120"/>
              <a:ext cx="11467440" cy="59140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1360" y="136080"/>
                <a:ext cx="11479680" cy="592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186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9348" t="28679" r="15000" b="38599"/>
          <a:stretch/>
        </p:blipFill>
        <p:spPr>
          <a:xfrm>
            <a:off x="838200" y="365125"/>
            <a:ext cx="10515600" cy="317971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216880" y="2677680"/>
              <a:ext cx="8793360" cy="3252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0400" y="2674080"/>
                <a:ext cx="8804880" cy="326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5186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8280" y="172800"/>
              <a:ext cx="11659320" cy="6355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000" y="164520"/>
                <a:ext cx="11678760" cy="636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623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Limit?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68960" y="138240"/>
              <a:ext cx="10896840" cy="5966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480" y="131400"/>
                <a:ext cx="10906200" cy="597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666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52</Words>
  <Application>Microsoft Office PowerPoint</Application>
  <PresentationFormat>Widescreen</PresentationFormat>
  <Paragraphs>18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Office Theme</vt:lpstr>
      <vt:lpstr>MTH1202 – Calculus I</vt:lpstr>
      <vt:lpstr>Overview</vt:lpstr>
      <vt:lpstr>Rates of Change</vt:lpstr>
      <vt:lpstr>PowerPoint Presentation</vt:lpstr>
      <vt:lpstr>Limits: Introduction</vt:lpstr>
      <vt:lpstr>PowerPoint Presentation</vt:lpstr>
      <vt:lpstr>PowerPoint Presentation</vt:lpstr>
      <vt:lpstr>PowerPoint Presentation</vt:lpstr>
      <vt:lpstr>No Limit?</vt:lpstr>
      <vt:lpstr>PowerPoint Presentation</vt:lpstr>
      <vt:lpstr>PowerPoint Presentation</vt:lpstr>
      <vt:lpstr>PowerPoint Presentation</vt:lpstr>
      <vt:lpstr>PowerPoint Presentation</vt:lpstr>
      <vt:lpstr>Asymptotes and Eliminating zero/factors</vt:lpstr>
      <vt:lpstr>PowerPoint Presentation</vt:lpstr>
      <vt:lpstr>PowerPoint Presentation</vt:lpstr>
      <vt:lpstr>Epsilon-delta Notation</vt:lpstr>
      <vt:lpstr>PowerPoint Presentation</vt:lpstr>
      <vt:lpstr>PowerPoint Presentation</vt:lpstr>
      <vt:lpstr>Left-hand &amp; Right-hand Limits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MTH1202 – Calculus I</dc:title>
  <dc:creator>MPS3</dc:creator>
  <cp:lastModifiedBy>MPS1</cp:lastModifiedBy>
  <cp:revision>10</cp:revision>
  <dcterms:created xsi:type="dcterms:W3CDTF">2019-02-04T15:23:01Z</dcterms:created>
  <dcterms:modified xsi:type="dcterms:W3CDTF">2019-02-04T20:12:02Z</dcterms:modified>
</cp:coreProperties>
</file>

<file path=docProps/thumbnail.jpeg>
</file>